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3" r:id="rId6"/>
    <p:sldId id="283" r:id="rId7"/>
    <p:sldId id="285" r:id="rId8"/>
    <p:sldId id="262" r:id="rId9"/>
    <p:sldId id="261" r:id="rId10"/>
    <p:sldId id="264" r:id="rId11"/>
    <p:sldId id="265" r:id="rId12"/>
    <p:sldId id="267" r:id="rId13"/>
    <p:sldId id="286" r:id="rId14"/>
    <p:sldId id="266" r:id="rId15"/>
    <p:sldId id="268" r:id="rId16"/>
    <p:sldId id="271" r:id="rId17"/>
    <p:sldId id="270" r:id="rId18"/>
    <p:sldId id="272" r:id="rId19"/>
    <p:sldId id="273" r:id="rId20"/>
    <p:sldId id="274" r:id="rId21"/>
    <p:sldId id="275" r:id="rId22"/>
    <p:sldId id="277" r:id="rId23"/>
    <p:sldId id="276" r:id="rId24"/>
    <p:sldId id="281" r:id="rId25"/>
    <p:sldId id="280" r:id="rId26"/>
    <p:sldId id="282" r:id="rId27"/>
    <p:sldId id="284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viewProps" Target="viewProps.xml" 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5.jpg" /><Relationship Id="rId1" Type="http://schemas.openxmlformats.org/officeDocument/2006/relationships/image" Target="../media/image4.jpg" 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g" /><Relationship Id="rId1" Type="http://schemas.openxmlformats.org/officeDocument/2006/relationships/image" Target="../media/image8.jpg" 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fif" /><Relationship Id="rId1" Type="http://schemas.openxmlformats.org/officeDocument/2006/relationships/image" Target="../media/image12.jpg" 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9.jpg" /><Relationship Id="rId1" Type="http://schemas.openxmlformats.org/officeDocument/2006/relationships/image" Target="../media/image18.jfif" 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png" /><Relationship Id="rId1" Type="http://schemas.openxmlformats.org/officeDocument/2006/relationships/image" Target="../media/image22.png" 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5.jpg" /><Relationship Id="rId1" Type="http://schemas.openxmlformats.org/officeDocument/2006/relationships/image" Target="../media/image4.jpg" 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g" /><Relationship Id="rId1" Type="http://schemas.openxmlformats.org/officeDocument/2006/relationships/image" Target="../media/image8.jpg" 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fif" /><Relationship Id="rId1" Type="http://schemas.openxmlformats.org/officeDocument/2006/relationships/image" Target="../media/image12.jpg" 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9.jpg" /><Relationship Id="rId1" Type="http://schemas.openxmlformats.org/officeDocument/2006/relationships/image" Target="../media/image18.jfif" 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png" /><Relationship Id="rId1" Type="http://schemas.openxmlformats.org/officeDocument/2006/relationships/image" Target="../media/image22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356D3445-E2A9-4659-8882-B535D8F5D236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kompetencje 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w zakresie rozumienia 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i tworzenia informacji</a:t>
          </a:r>
          <a:endParaRPr lang="pl-PL" dirty="0"/>
        </a:p>
      </dgm:t>
    </dgm:pt>
    <dgm:pt modelId="{52A8E38F-90D8-4626-94AE-609490C3E02F}" type="parTrans" cxnId="{7E30419E-6843-49A4-B123-40D138897BAD}">
      <dgm:prSet/>
      <dgm:spPr/>
      <dgm:t>
        <a:bodyPr/>
        <a:lstStyle/>
        <a:p>
          <a:endParaRPr lang="pl-PL"/>
        </a:p>
      </dgm:t>
    </dgm:pt>
    <dgm:pt modelId="{FB81B4F4-2BA8-4FB5-8AC2-E8C83773A6E1}" type="sibTrans" cxnId="{7E30419E-6843-49A4-B123-40D138897BAD}">
      <dgm:prSet/>
      <dgm:spPr/>
      <dgm:t>
        <a:bodyPr/>
        <a:lstStyle/>
        <a:p>
          <a:endParaRPr lang="pl-PL"/>
        </a:p>
      </dgm:t>
    </dgm:pt>
    <dgm:pt modelId="{0BA68AC2-C4E5-47A8-A726-EBE6D9370E87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kompetencje 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w zakresie wielojęzyczności</a:t>
          </a:r>
        </a:p>
      </dgm:t>
    </dgm:pt>
    <dgm:pt modelId="{532E6936-7DDD-433C-AAA2-8A7F350E6F85}" type="parTrans" cxnId="{804E35CE-0AC0-4385-8FB3-4978227456DF}">
      <dgm:prSet/>
      <dgm:spPr/>
      <dgm:t>
        <a:bodyPr/>
        <a:lstStyle/>
        <a:p>
          <a:endParaRPr lang="pl-PL"/>
        </a:p>
      </dgm:t>
    </dgm:pt>
    <dgm:pt modelId="{4FACCEDC-A7A6-41D9-BDD0-DD50EDB706A4}" type="sibTrans" cxnId="{804E35CE-0AC0-4385-8FB3-4978227456DF}">
      <dgm:prSet/>
      <dgm:spPr/>
      <dgm:t>
        <a:bodyPr/>
        <a:lstStyle/>
        <a:p>
          <a:endParaRPr lang="pl-PL"/>
        </a:p>
      </dgm:t>
    </dgm:pt>
    <dgm:pt modelId="{D801C335-134F-4565-AED7-1B82A8A4BB8D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kompetencje matematyczne 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oraz w zakresie nauk przyrodniczych, technologii 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i inżynierii</a:t>
          </a:r>
        </a:p>
      </dgm:t>
    </dgm:pt>
    <dgm:pt modelId="{730D0BF2-29F5-4CFC-B933-8252A6F211C6}" type="parTrans" cxnId="{F4DECD56-B9B0-4595-95E4-72D3B75EFE5E}">
      <dgm:prSet/>
      <dgm:spPr/>
      <dgm:t>
        <a:bodyPr/>
        <a:lstStyle/>
        <a:p>
          <a:endParaRPr lang="pl-PL"/>
        </a:p>
      </dgm:t>
    </dgm:pt>
    <dgm:pt modelId="{317AD92F-2166-40FF-A369-501A85D00432}" type="sibTrans" cxnId="{F4DECD56-B9B0-4595-95E4-72D3B75EFE5E}">
      <dgm:prSet/>
      <dgm:spPr/>
      <dgm:t>
        <a:bodyPr/>
        <a:lstStyle/>
        <a:p>
          <a:endParaRPr lang="pl-PL"/>
        </a:p>
      </dgm:t>
    </dgm:pt>
    <dgm:pt modelId="{D189F8DF-ECFE-4F95-9109-AE8440EF7EE2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kompetencje cyfrowe</a:t>
          </a:r>
        </a:p>
      </dgm:t>
    </dgm:pt>
    <dgm:pt modelId="{51601E84-980E-45D5-AE75-6A320F0BDE5B}" type="parTrans" cxnId="{8BDD32F9-4FE0-4E44-8823-163CEDF5411C}">
      <dgm:prSet/>
      <dgm:spPr/>
      <dgm:t>
        <a:bodyPr/>
        <a:lstStyle/>
        <a:p>
          <a:endParaRPr lang="pl-PL"/>
        </a:p>
      </dgm:t>
    </dgm:pt>
    <dgm:pt modelId="{C41B7C14-1717-4D2A-A183-50D25B4170E3}" type="sibTrans" cxnId="{8BDD32F9-4FE0-4E44-8823-163CEDF5411C}">
      <dgm:prSet/>
      <dgm:spPr/>
      <dgm:t>
        <a:bodyPr/>
        <a:lstStyle/>
        <a:p>
          <a:endParaRPr lang="pl-PL"/>
        </a:p>
      </dgm:t>
    </dgm:pt>
    <dgm:pt modelId="{DA38AB81-0CE7-4229-8A8A-4ECF70BEC3DA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kompetencje osobiste, społeczne i w zakresie 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uczenia się</a:t>
          </a:r>
        </a:p>
      </dgm:t>
    </dgm:pt>
    <dgm:pt modelId="{31824E2D-F54A-46B4-A4B0-C8408699654F}" type="parTrans" cxnId="{7FFAD0FE-DBFD-41E7-A955-EC6633FC7D01}">
      <dgm:prSet/>
      <dgm:spPr/>
      <dgm:t>
        <a:bodyPr/>
        <a:lstStyle/>
        <a:p>
          <a:endParaRPr lang="pl-PL"/>
        </a:p>
      </dgm:t>
    </dgm:pt>
    <dgm:pt modelId="{9746CD87-3171-4061-8CB5-0198ACC3D300}" type="sibTrans" cxnId="{7FFAD0FE-DBFD-41E7-A955-EC6633FC7D01}">
      <dgm:prSet/>
      <dgm:spPr/>
      <dgm:t>
        <a:bodyPr/>
        <a:lstStyle/>
        <a:p>
          <a:endParaRPr lang="pl-PL"/>
        </a:p>
      </dgm:t>
    </dgm:pt>
    <dgm:pt modelId="{335315EF-BD4C-4FB9-8986-29E19950A853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kompetencje obywatelskie</a:t>
          </a:r>
        </a:p>
      </dgm:t>
    </dgm:pt>
    <dgm:pt modelId="{9E305C6D-CB26-4D44-AC9D-37C540CE6F69}" type="parTrans" cxnId="{11A39E84-097D-4FAB-AF3B-D4FAB68B5FD6}">
      <dgm:prSet/>
      <dgm:spPr/>
      <dgm:t>
        <a:bodyPr/>
        <a:lstStyle/>
        <a:p>
          <a:endParaRPr lang="pl-PL"/>
        </a:p>
      </dgm:t>
    </dgm:pt>
    <dgm:pt modelId="{E5CBEF23-A36A-496B-9951-EEB433B246F1}" type="sibTrans" cxnId="{11A39E84-097D-4FAB-AF3B-D4FAB68B5FD6}">
      <dgm:prSet/>
      <dgm:spPr/>
      <dgm:t>
        <a:bodyPr/>
        <a:lstStyle/>
        <a:p>
          <a:endParaRPr lang="pl-PL"/>
        </a:p>
      </dgm:t>
    </dgm:pt>
    <dgm:pt modelId="{10D0FC20-137D-4F0B-8148-E64829C8C9FA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kompetencje 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w zakresie świadomości 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i ekspresji kulturowej</a:t>
          </a:r>
        </a:p>
      </dgm:t>
    </dgm:pt>
    <dgm:pt modelId="{FFA279AF-F950-4166-88A1-7BDC556DDB59}" type="parTrans" cxnId="{0B47B379-4ECD-4248-B3A0-667182AB6072}">
      <dgm:prSet/>
      <dgm:spPr/>
      <dgm:t>
        <a:bodyPr/>
        <a:lstStyle/>
        <a:p>
          <a:endParaRPr lang="pl-PL"/>
        </a:p>
      </dgm:t>
    </dgm:pt>
    <dgm:pt modelId="{8B539448-0A4F-4358-A9B8-19750A59ECC0}" type="sibTrans" cxnId="{0B47B379-4ECD-4248-B3A0-667182AB6072}">
      <dgm:prSet/>
      <dgm:spPr/>
      <dgm:t>
        <a:bodyPr/>
        <a:lstStyle/>
        <a:p>
          <a:endParaRPr lang="pl-PL"/>
        </a:p>
      </dgm:t>
    </dgm:pt>
    <dgm:pt modelId="{A652688F-03DA-4FE2-864C-428BA4676143}">
      <dgm:prSet phldrT="[Tekst]"/>
      <dgm:spPr/>
      <dgm:t>
        <a:bodyPr/>
        <a:lstStyle/>
        <a:p>
          <a:r>
            <a:rPr lang="pl-PL" dirty="0"/>
            <a:t>Wzmacniamy:</a:t>
          </a:r>
        </a:p>
      </dgm:t>
    </dgm:pt>
    <dgm:pt modelId="{5127DE7C-348D-45E7-AF60-508522C5FD0E}" type="parTrans" cxnId="{139C1987-C570-4540-89CF-B0D68703CD0F}">
      <dgm:prSet/>
      <dgm:spPr/>
      <dgm:t>
        <a:bodyPr/>
        <a:lstStyle/>
        <a:p>
          <a:endParaRPr lang="pl-PL"/>
        </a:p>
      </dgm:t>
    </dgm:pt>
    <dgm:pt modelId="{8C530153-CA71-4621-BDDC-CD96A728F92A}" type="sibTrans" cxnId="{139C1987-C570-4540-89CF-B0D68703CD0F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64F58780-2DB9-44B6-97C1-C8B43D068E40}" type="pres">
      <dgm:prSet presAssocID="{A652688F-03DA-4FE2-864C-428BA4676143}" presName="node" presStyleLbl="node1" presStyleIdx="0" presStyleCnt="8" custScaleX="70667" custScaleY="64120" custLinFactNeighborX="-22290" custLinFactNeighborY="-51308">
        <dgm:presLayoutVars>
          <dgm:bulletEnabled val="1"/>
        </dgm:presLayoutVars>
      </dgm:prSet>
      <dgm:spPr/>
    </dgm:pt>
    <dgm:pt modelId="{3BA3E4EB-8EE9-45E5-B82D-5DDA33DAE497}" type="pres">
      <dgm:prSet presAssocID="{8C530153-CA71-4621-BDDC-CD96A728F92A}" presName="sibTrans" presStyleCnt="0"/>
      <dgm:spPr/>
    </dgm:pt>
    <dgm:pt modelId="{F5ED79DA-877A-418B-A0A6-2CC03ADD42D5}" type="pres">
      <dgm:prSet presAssocID="{356D3445-E2A9-4659-8882-B535D8F5D236}" presName="node" presStyleLbl="node1" presStyleIdx="1" presStyleCnt="8" custScaleY="68809" custLinFactX="100000" custLinFactY="100000" custLinFactNeighborX="143359" custLinFactNeighborY="105894">
        <dgm:presLayoutVars>
          <dgm:bulletEnabled val="1"/>
        </dgm:presLayoutVars>
      </dgm:prSet>
      <dgm:spPr/>
    </dgm:pt>
    <dgm:pt modelId="{5C1C3558-8F38-434B-94BE-70D529D4E18D}" type="pres">
      <dgm:prSet presAssocID="{FB81B4F4-2BA8-4FB5-8AC2-E8C83773A6E1}" presName="sibTrans" presStyleCnt="0"/>
      <dgm:spPr/>
    </dgm:pt>
    <dgm:pt modelId="{D2387E76-000C-44ED-BF86-C25DD250C7B2}" type="pres">
      <dgm:prSet presAssocID="{0BA68AC2-C4E5-47A8-A726-EBE6D9370E87}" presName="node" presStyleLbl="node1" presStyleIdx="2" presStyleCnt="8" custScaleY="60212" custLinFactY="32303" custLinFactNeighborX="8631" custLinFactNeighborY="100000">
        <dgm:presLayoutVars>
          <dgm:bulletEnabled val="1"/>
        </dgm:presLayoutVars>
      </dgm:prSet>
      <dgm:spPr/>
    </dgm:pt>
    <dgm:pt modelId="{0EED23CA-13B5-4E80-9A5F-2561CA96A7F6}" type="pres">
      <dgm:prSet presAssocID="{4FACCEDC-A7A6-41D9-BDD0-DD50EDB706A4}" presName="sibTrans" presStyleCnt="0"/>
      <dgm:spPr/>
    </dgm:pt>
    <dgm:pt modelId="{95F7BD85-6F57-4221-9246-5FFF88FAA647}" type="pres">
      <dgm:prSet presAssocID="{D801C335-134F-4565-AED7-1B82A8A4BB8D}" presName="node" presStyleLbl="node1" presStyleIdx="3" presStyleCnt="8" custScaleY="77188" custLinFactNeighborX="997" custLinFactNeighborY="91781">
        <dgm:presLayoutVars>
          <dgm:bulletEnabled val="1"/>
        </dgm:presLayoutVars>
      </dgm:prSet>
      <dgm:spPr/>
    </dgm:pt>
    <dgm:pt modelId="{77A7F6E7-4B85-4FD1-AE30-07897D04A4ED}" type="pres">
      <dgm:prSet presAssocID="{317AD92F-2166-40FF-A369-501A85D00432}" presName="sibTrans" presStyleCnt="0"/>
      <dgm:spPr/>
    </dgm:pt>
    <dgm:pt modelId="{FA0F9FC9-8F37-4816-B8B7-5A31C3029ACD}" type="pres">
      <dgm:prSet presAssocID="{D189F8DF-ECFE-4F95-9109-AE8440EF7EE2}" presName="node" presStyleLbl="node1" presStyleIdx="4" presStyleCnt="8" custScaleX="98727" custScaleY="37590" custLinFactX="-5083" custLinFactNeighborX="-100000" custLinFactNeighborY="19711">
        <dgm:presLayoutVars>
          <dgm:bulletEnabled val="1"/>
        </dgm:presLayoutVars>
      </dgm:prSet>
      <dgm:spPr/>
    </dgm:pt>
    <dgm:pt modelId="{A91BEA1F-534C-4888-8329-D8E93440D680}" type="pres">
      <dgm:prSet presAssocID="{C41B7C14-1717-4D2A-A183-50D25B4170E3}" presName="sibTrans" presStyleCnt="0"/>
      <dgm:spPr/>
    </dgm:pt>
    <dgm:pt modelId="{210386F5-1646-4849-B9CC-0DB2AFD95181}" type="pres">
      <dgm:prSet presAssocID="{DA38AB81-0CE7-4229-8A8A-4ECF70BEC3DA}" presName="node" presStyleLbl="node1" presStyleIdx="5" presStyleCnt="8" custScaleX="94675" custScaleY="76147" custLinFactX="-9407" custLinFactNeighborX="-100000" custLinFactNeighborY="36609">
        <dgm:presLayoutVars>
          <dgm:bulletEnabled val="1"/>
        </dgm:presLayoutVars>
      </dgm:prSet>
      <dgm:spPr/>
    </dgm:pt>
    <dgm:pt modelId="{AE35BF27-97F6-4F87-B527-92F1EEFAB0D5}" type="pres">
      <dgm:prSet presAssocID="{9746CD87-3171-4061-8CB5-0198ACC3D300}" presName="sibTrans" presStyleCnt="0"/>
      <dgm:spPr/>
    </dgm:pt>
    <dgm:pt modelId="{2DD558F3-BDC8-4C44-8FFB-F191C574E069}" type="pres">
      <dgm:prSet presAssocID="{335315EF-BD4C-4FB9-8986-29E19950A853}" presName="node" presStyleLbl="node1" presStyleIdx="6" presStyleCnt="8" custScaleY="47629" custLinFactY="-30880" custLinFactNeighborX="-50138" custLinFactNeighborY="-100000">
        <dgm:presLayoutVars>
          <dgm:bulletEnabled val="1"/>
        </dgm:presLayoutVars>
      </dgm:prSet>
      <dgm:spPr/>
    </dgm:pt>
    <dgm:pt modelId="{DE03E736-8A14-4300-B5EF-5D3BC421E207}" type="pres">
      <dgm:prSet presAssocID="{E5CBEF23-A36A-496B-9951-EEB433B246F1}" presName="sibTrans" presStyleCnt="0"/>
      <dgm:spPr/>
    </dgm:pt>
    <dgm:pt modelId="{A2724880-C3D4-4D59-964B-6AFDB3DC3987}" type="pres">
      <dgm:prSet presAssocID="{10D0FC20-137D-4F0B-8148-E64829C8C9FA}" presName="node" presStyleLbl="node1" presStyleIdx="7" presStyleCnt="8" custScaleY="73231" custLinFactNeighborX="-52536" custLinFactNeighborY="26792">
        <dgm:presLayoutVars>
          <dgm:bulletEnabled val="1"/>
        </dgm:presLayoutVars>
      </dgm:prSet>
      <dgm:spPr/>
    </dgm:pt>
  </dgm:ptLst>
  <dgm:cxnLst>
    <dgm:cxn modelId="{77E9871A-7A5E-4B89-B883-AD609F8747C1}" type="presOf" srcId="{D189F8DF-ECFE-4F95-9109-AE8440EF7EE2}" destId="{FA0F9FC9-8F37-4816-B8B7-5A31C3029ACD}" srcOrd="0" destOrd="0" presId="urn:microsoft.com/office/officeart/2005/8/layout/default"/>
    <dgm:cxn modelId="{9C7C9624-3AD5-4F6E-A0FA-8EE059958137}" type="presOf" srcId="{356D3445-E2A9-4659-8882-B535D8F5D236}" destId="{F5ED79DA-877A-418B-A0A6-2CC03ADD42D5}" srcOrd="0" destOrd="0" presId="urn:microsoft.com/office/officeart/2005/8/layout/default"/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61AEE23A-C2CF-4945-86E0-FAAEA78E10C8}" type="presOf" srcId="{10D0FC20-137D-4F0B-8148-E64829C8C9FA}" destId="{A2724880-C3D4-4D59-964B-6AFDB3DC3987}" srcOrd="0" destOrd="0" presId="urn:microsoft.com/office/officeart/2005/8/layout/default"/>
    <dgm:cxn modelId="{C8AC5663-A7B1-4176-BC46-C0AD1F702763}" type="presOf" srcId="{D801C335-134F-4565-AED7-1B82A8A4BB8D}" destId="{95F7BD85-6F57-4221-9246-5FFF88FAA647}" srcOrd="0" destOrd="0" presId="urn:microsoft.com/office/officeart/2005/8/layout/default"/>
    <dgm:cxn modelId="{F4DECD56-B9B0-4595-95E4-72D3B75EFE5E}" srcId="{0A2D08BC-A102-467C-A60D-B9504ADA75AF}" destId="{D801C335-134F-4565-AED7-1B82A8A4BB8D}" srcOrd="3" destOrd="0" parTransId="{730D0BF2-29F5-4CFC-B933-8252A6F211C6}" sibTransId="{317AD92F-2166-40FF-A369-501A85D00432}"/>
    <dgm:cxn modelId="{0B47B379-4ECD-4248-B3A0-667182AB6072}" srcId="{0A2D08BC-A102-467C-A60D-B9504ADA75AF}" destId="{10D0FC20-137D-4F0B-8148-E64829C8C9FA}" srcOrd="7" destOrd="0" parTransId="{FFA279AF-F950-4166-88A1-7BDC556DDB59}" sibTransId="{8B539448-0A4F-4358-A9B8-19750A59ECC0}"/>
    <dgm:cxn modelId="{11A39E84-097D-4FAB-AF3B-D4FAB68B5FD6}" srcId="{0A2D08BC-A102-467C-A60D-B9504ADA75AF}" destId="{335315EF-BD4C-4FB9-8986-29E19950A853}" srcOrd="6" destOrd="0" parTransId="{9E305C6D-CB26-4D44-AC9D-37C540CE6F69}" sibTransId="{E5CBEF23-A36A-496B-9951-EEB433B246F1}"/>
    <dgm:cxn modelId="{139C1987-C570-4540-89CF-B0D68703CD0F}" srcId="{0A2D08BC-A102-467C-A60D-B9504ADA75AF}" destId="{A652688F-03DA-4FE2-864C-428BA4676143}" srcOrd="0" destOrd="0" parTransId="{5127DE7C-348D-45E7-AF60-508522C5FD0E}" sibTransId="{8C530153-CA71-4621-BDDC-CD96A728F92A}"/>
    <dgm:cxn modelId="{1CF0DD8C-E4D6-4FFA-9CC2-E8219C2721EA}" type="presOf" srcId="{A652688F-03DA-4FE2-864C-428BA4676143}" destId="{64F58780-2DB9-44B6-97C1-C8B43D068E40}" srcOrd="0" destOrd="0" presId="urn:microsoft.com/office/officeart/2005/8/layout/default"/>
    <dgm:cxn modelId="{24BB8793-0973-4892-87E2-2FD9EA7C1730}" type="presOf" srcId="{DA38AB81-0CE7-4229-8A8A-4ECF70BEC3DA}" destId="{210386F5-1646-4849-B9CC-0DB2AFD95181}" srcOrd="0" destOrd="0" presId="urn:microsoft.com/office/officeart/2005/8/layout/default"/>
    <dgm:cxn modelId="{7E30419E-6843-49A4-B123-40D138897BAD}" srcId="{0A2D08BC-A102-467C-A60D-B9504ADA75AF}" destId="{356D3445-E2A9-4659-8882-B535D8F5D236}" srcOrd="1" destOrd="0" parTransId="{52A8E38F-90D8-4626-94AE-609490C3E02F}" sibTransId="{FB81B4F4-2BA8-4FB5-8AC2-E8C83773A6E1}"/>
    <dgm:cxn modelId="{804E35CE-0AC0-4385-8FB3-4978227456DF}" srcId="{0A2D08BC-A102-467C-A60D-B9504ADA75AF}" destId="{0BA68AC2-C4E5-47A8-A726-EBE6D9370E87}" srcOrd="2" destOrd="0" parTransId="{532E6936-7DDD-433C-AAA2-8A7F350E6F85}" sibTransId="{4FACCEDC-A7A6-41D9-BDD0-DD50EDB706A4}"/>
    <dgm:cxn modelId="{1A2490D9-E1B6-474A-9B92-678FE546F187}" type="presOf" srcId="{335315EF-BD4C-4FB9-8986-29E19950A853}" destId="{2DD558F3-BDC8-4C44-8FFB-F191C574E069}" srcOrd="0" destOrd="0" presId="urn:microsoft.com/office/officeart/2005/8/layout/default"/>
    <dgm:cxn modelId="{D11CE3F2-A7FE-49AC-BB5E-9951CF57F61B}" type="presOf" srcId="{0BA68AC2-C4E5-47A8-A726-EBE6D9370E87}" destId="{D2387E76-000C-44ED-BF86-C25DD250C7B2}" srcOrd="0" destOrd="0" presId="urn:microsoft.com/office/officeart/2005/8/layout/default"/>
    <dgm:cxn modelId="{8BDD32F9-4FE0-4E44-8823-163CEDF5411C}" srcId="{0A2D08BC-A102-467C-A60D-B9504ADA75AF}" destId="{D189F8DF-ECFE-4F95-9109-AE8440EF7EE2}" srcOrd="4" destOrd="0" parTransId="{51601E84-980E-45D5-AE75-6A320F0BDE5B}" sibTransId="{C41B7C14-1717-4D2A-A183-50D25B4170E3}"/>
    <dgm:cxn modelId="{7FFAD0FE-DBFD-41E7-A955-EC6633FC7D01}" srcId="{0A2D08BC-A102-467C-A60D-B9504ADA75AF}" destId="{DA38AB81-0CE7-4229-8A8A-4ECF70BEC3DA}" srcOrd="5" destOrd="0" parTransId="{31824E2D-F54A-46B4-A4B0-C8408699654F}" sibTransId="{9746CD87-3171-4061-8CB5-0198ACC3D300}"/>
    <dgm:cxn modelId="{26E8413F-1288-468C-B600-FE5253DEB034}" type="presParOf" srcId="{2581C652-4F9D-48BA-89B5-4AE28DF4F227}" destId="{64F58780-2DB9-44B6-97C1-C8B43D068E40}" srcOrd="0" destOrd="0" presId="urn:microsoft.com/office/officeart/2005/8/layout/default"/>
    <dgm:cxn modelId="{8184CE0C-8E64-4692-A0F5-55E4DFDFAF7E}" type="presParOf" srcId="{2581C652-4F9D-48BA-89B5-4AE28DF4F227}" destId="{3BA3E4EB-8EE9-45E5-B82D-5DDA33DAE497}" srcOrd="1" destOrd="0" presId="urn:microsoft.com/office/officeart/2005/8/layout/default"/>
    <dgm:cxn modelId="{2A14E119-942A-4804-8B36-D07B4242B279}" type="presParOf" srcId="{2581C652-4F9D-48BA-89B5-4AE28DF4F227}" destId="{F5ED79DA-877A-418B-A0A6-2CC03ADD42D5}" srcOrd="2" destOrd="0" presId="urn:microsoft.com/office/officeart/2005/8/layout/default"/>
    <dgm:cxn modelId="{424C8867-0D9A-48B2-95DE-1F46FB094F39}" type="presParOf" srcId="{2581C652-4F9D-48BA-89B5-4AE28DF4F227}" destId="{5C1C3558-8F38-434B-94BE-70D529D4E18D}" srcOrd="3" destOrd="0" presId="urn:microsoft.com/office/officeart/2005/8/layout/default"/>
    <dgm:cxn modelId="{F83FFE37-0590-41A8-A283-60B65F56B64D}" type="presParOf" srcId="{2581C652-4F9D-48BA-89B5-4AE28DF4F227}" destId="{D2387E76-000C-44ED-BF86-C25DD250C7B2}" srcOrd="4" destOrd="0" presId="urn:microsoft.com/office/officeart/2005/8/layout/default"/>
    <dgm:cxn modelId="{11DEFA2D-50CA-42F0-9227-A622475EA7D1}" type="presParOf" srcId="{2581C652-4F9D-48BA-89B5-4AE28DF4F227}" destId="{0EED23CA-13B5-4E80-9A5F-2561CA96A7F6}" srcOrd="5" destOrd="0" presId="urn:microsoft.com/office/officeart/2005/8/layout/default"/>
    <dgm:cxn modelId="{6356D1FA-7BAA-4E3F-8955-34EB7E119FC1}" type="presParOf" srcId="{2581C652-4F9D-48BA-89B5-4AE28DF4F227}" destId="{95F7BD85-6F57-4221-9246-5FFF88FAA647}" srcOrd="6" destOrd="0" presId="urn:microsoft.com/office/officeart/2005/8/layout/default"/>
    <dgm:cxn modelId="{08FE3005-35EE-47BB-B2E3-F87D08E054CC}" type="presParOf" srcId="{2581C652-4F9D-48BA-89B5-4AE28DF4F227}" destId="{77A7F6E7-4B85-4FD1-AE30-07897D04A4ED}" srcOrd="7" destOrd="0" presId="urn:microsoft.com/office/officeart/2005/8/layout/default"/>
    <dgm:cxn modelId="{6F0CC7AC-DAC1-4B9C-82E2-1CB29C8D4AF9}" type="presParOf" srcId="{2581C652-4F9D-48BA-89B5-4AE28DF4F227}" destId="{FA0F9FC9-8F37-4816-B8B7-5A31C3029ACD}" srcOrd="8" destOrd="0" presId="urn:microsoft.com/office/officeart/2005/8/layout/default"/>
    <dgm:cxn modelId="{2769A3D4-A130-40CC-89F8-55188603EB39}" type="presParOf" srcId="{2581C652-4F9D-48BA-89B5-4AE28DF4F227}" destId="{A91BEA1F-534C-4888-8329-D8E93440D680}" srcOrd="9" destOrd="0" presId="urn:microsoft.com/office/officeart/2005/8/layout/default"/>
    <dgm:cxn modelId="{68D07CCD-2911-40E0-B192-5502ECC4C64F}" type="presParOf" srcId="{2581C652-4F9D-48BA-89B5-4AE28DF4F227}" destId="{210386F5-1646-4849-B9CC-0DB2AFD95181}" srcOrd="10" destOrd="0" presId="urn:microsoft.com/office/officeart/2005/8/layout/default"/>
    <dgm:cxn modelId="{BDB34E2C-4034-46B5-85AE-07F5F3054C1E}" type="presParOf" srcId="{2581C652-4F9D-48BA-89B5-4AE28DF4F227}" destId="{AE35BF27-97F6-4F87-B527-92F1EEFAB0D5}" srcOrd="11" destOrd="0" presId="urn:microsoft.com/office/officeart/2005/8/layout/default"/>
    <dgm:cxn modelId="{36AEC176-6072-4739-B84B-13B883AD968C}" type="presParOf" srcId="{2581C652-4F9D-48BA-89B5-4AE28DF4F227}" destId="{2DD558F3-BDC8-4C44-8FFB-F191C574E069}" srcOrd="12" destOrd="0" presId="urn:microsoft.com/office/officeart/2005/8/layout/default"/>
    <dgm:cxn modelId="{201F431B-996D-4FF7-A749-1DAB2B9A6C77}" type="presParOf" srcId="{2581C652-4F9D-48BA-89B5-4AE28DF4F227}" destId="{DE03E736-8A14-4300-B5EF-5D3BC421E207}" srcOrd="13" destOrd="0" presId="urn:microsoft.com/office/officeart/2005/8/layout/default"/>
    <dgm:cxn modelId="{6239DC96-A776-4F0F-8D49-FC349FB0F333}" type="presParOf" srcId="{2581C652-4F9D-48BA-89B5-4AE28DF4F227}" destId="{A2724880-C3D4-4D59-964B-6AFDB3DC398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19B3EC2C-E852-4B5D-8D88-3F80AC5010D5}">
      <dgm:prSet/>
      <dgm:spPr/>
      <dgm:t>
        <a:bodyPr/>
        <a:lstStyle/>
        <a:p>
          <a:r>
            <a:rPr lang="pl-PL" dirty="0"/>
            <a:t>Przygotowanie językowe- zajęcia z języka angielskiego(8 godzin)</a:t>
          </a:r>
        </a:p>
      </dgm:t>
    </dgm:pt>
    <dgm:pt modelId="{8BCAE44A-9082-4153-B7B6-00FAEB743FB4}" type="parTrans" cxnId="{C01ECD73-7942-4F30-8662-EA4986533C92}">
      <dgm:prSet/>
      <dgm:spPr/>
      <dgm:t>
        <a:bodyPr/>
        <a:lstStyle/>
        <a:p>
          <a:endParaRPr lang="pl-PL"/>
        </a:p>
      </dgm:t>
    </dgm:pt>
    <dgm:pt modelId="{0B54E68B-B960-461C-91CF-26C83811D93E}" type="sibTrans" cxnId="{C01ECD73-7942-4F30-8662-EA4986533C92}">
      <dgm:prSet/>
      <dgm:spPr/>
      <dgm:t>
        <a:bodyPr/>
        <a:lstStyle/>
        <a:p>
          <a:endParaRPr lang="pl-PL"/>
        </a:p>
      </dgm:t>
    </dgm:pt>
    <dgm:pt modelId="{31A7B2E1-2AAC-4564-B9D3-E79A548F9907}">
      <dgm:prSet/>
      <dgm:spPr/>
      <dgm:t>
        <a:bodyPr/>
        <a:lstStyle/>
        <a:p>
          <a:r>
            <a:rPr lang="pl-PL" dirty="0"/>
            <a:t>spotkanie z przedstawicielem </a:t>
          </a:r>
          <a:r>
            <a:rPr lang="pl-PL"/>
            <a:t>Erasmus Student </a:t>
          </a:r>
          <a:r>
            <a:rPr lang="pl-PL" dirty="0"/>
            <a:t>Network przy UAM (1 godzina)</a:t>
          </a:r>
        </a:p>
      </dgm:t>
    </dgm:pt>
    <dgm:pt modelId="{5836E7CD-8DFC-44C8-9022-B9AFCCCD7B27}" type="parTrans" cxnId="{BD5E7270-3E95-47A7-AF24-C7722B1F8E6D}">
      <dgm:prSet/>
      <dgm:spPr/>
      <dgm:t>
        <a:bodyPr/>
        <a:lstStyle/>
        <a:p>
          <a:endParaRPr lang="pl-PL"/>
        </a:p>
      </dgm:t>
    </dgm:pt>
    <dgm:pt modelId="{1422B731-1B09-4831-AD41-94C1334A5434}" type="sibTrans" cxnId="{BD5E7270-3E95-47A7-AF24-C7722B1F8E6D}">
      <dgm:prSet/>
      <dgm:spPr/>
      <dgm:t>
        <a:bodyPr/>
        <a:lstStyle/>
        <a:p>
          <a:endParaRPr lang="pl-PL"/>
        </a:p>
      </dgm:t>
    </dgm:pt>
    <dgm:pt modelId="{13F9BF78-8F1D-478E-A738-7148D898474D}">
      <dgm:prSet/>
      <dgm:spPr/>
      <dgm:t>
        <a:bodyPr/>
        <a:lstStyle/>
        <a:p>
          <a:r>
            <a:rPr lang="pl-PL" dirty="0"/>
            <a:t>Przygotowanie kulturowe</a:t>
          </a:r>
          <a:br>
            <a:rPr lang="pl-PL" dirty="0"/>
          </a:br>
          <a:r>
            <a:rPr lang="pl-PL" dirty="0"/>
            <a:t> (3 godziny)</a:t>
          </a:r>
        </a:p>
      </dgm:t>
    </dgm:pt>
    <dgm:pt modelId="{557775D7-39C8-4337-B4FC-AB38D414477B}" type="parTrans" cxnId="{C4534644-FA29-432C-B171-4245B0B286C3}">
      <dgm:prSet/>
      <dgm:spPr/>
      <dgm:t>
        <a:bodyPr/>
        <a:lstStyle/>
        <a:p>
          <a:endParaRPr lang="pl-PL"/>
        </a:p>
      </dgm:t>
    </dgm:pt>
    <dgm:pt modelId="{3F5D78FE-A4B2-401B-93C1-918935ACBE4F}" type="sibTrans" cxnId="{C4534644-FA29-432C-B171-4245B0B286C3}">
      <dgm:prSet/>
      <dgm:spPr/>
      <dgm:t>
        <a:bodyPr/>
        <a:lstStyle/>
        <a:p>
          <a:endParaRPr lang="pl-PL"/>
        </a:p>
      </dgm:t>
    </dgm:pt>
    <dgm:pt modelId="{6A31477E-6864-4EB0-90CE-6203AC39BFE4}">
      <dgm:prSet/>
      <dgm:spPr/>
      <dgm:t>
        <a:bodyPr/>
        <a:lstStyle/>
        <a:p>
          <a:r>
            <a:rPr lang="pl-PL" dirty="0"/>
            <a:t>Przygotowanie pedagogiczno-psychologiczne (4 godziny)</a:t>
          </a:r>
        </a:p>
      </dgm:t>
    </dgm:pt>
    <dgm:pt modelId="{EA734B2F-02CA-4402-B9C5-E6EB707B57EB}" type="parTrans" cxnId="{94F6F333-48C3-4FB3-A1FB-9D4F652563BC}">
      <dgm:prSet/>
      <dgm:spPr/>
      <dgm:t>
        <a:bodyPr/>
        <a:lstStyle/>
        <a:p>
          <a:endParaRPr lang="pl-PL"/>
        </a:p>
      </dgm:t>
    </dgm:pt>
    <dgm:pt modelId="{D23A9A71-E2BA-4816-91F1-2F0E63F9FDC5}" type="sibTrans" cxnId="{94F6F333-48C3-4FB3-A1FB-9D4F652563BC}">
      <dgm:prSet/>
      <dgm:spPr/>
      <dgm:t>
        <a:bodyPr/>
        <a:lstStyle/>
        <a:p>
          <a:endParaRPr lang="pl-PL"/>
        </a:p>
      </dgm:t>
    </dgm:pt>
    <dgm:pt modelId="{032CCF74-4A5F-409F-8660-3E06DA5D31BE}">
      <dgm:prSet/>
      <dgm:spPr/>
      <dgm:t>
        <a:bodyPr/>
        <a:lstStyle/>
        <a:p>
          <a:r>
            <a:rPr lang="pl-PL" dirty="0"/>
            <a:t>Zajęcia wzmacniające kompetencje informatyczne</a:t>
          </a:r>
        </a:p>
        <a:p>
          <a:r>
            <a:rPr lang="pl-PL" dirty="0"/>
            <a:t> (4 godziny)</a:t>
          </a:r>
        </a:p>
      </dgm:t>
    </dgm:pt>
    <dgm:pt modelId="{253E82F6-6AD4-4579-80B0-8D7BF9A64B9E}" type="parTrans" cxnId="{F9AEF58C-6F8E-45F8-9A68-8A09CAA098C6}">
      <dgm:prSet/>
      <dgm:spPr/>
      <dgm:t>
        <a:bodyPr/>
        <a:lstStyle/>
        <a:p>
          <a:endParaRPr lang="pl-PL"/>
        </a:p>
      </dgm:t>
    </dgm:pt>
    <dgm:pt modelId="{A7CCE9F5-0CDA-4800-875E-E940CC091A27}" type="sibTrans" cxnId="{F9AEF58C-6F8E-45F8-9A68-8A09CAA098C6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E2B45A4A-16DF-4C69-BBD0-44FCD9F58AB3}" type="pres">
      <dgm:prSet presAssocID="{19B3EC2C-E852-4B5D-8D88-3F80AC5010D5}" presName="node" presStyleLbl="node1" presStyleIdx="0" presStyleCnt="5" custScaleX="67465" custScaleY="35364" custLinFactNeighborX="4046" custLinFactNeighborY="-14820">
        <dgm:presLayoutVars>
          <dgm:bulletEnabled val="1"/>
        </dgm:presLayoutVars>
      </dgm:prSet>
      <dgm:spPr/>
    </dgm:pt>
    <dgm:pt modelId="{B57F2D50-7D39-4398-9639-1A68F6912881}" type="pres">
      <dgm:prSet presAssocID="{0B54E68B-B960-461C-91CF-26C83811D93E}" presName="sibTrans" presStyleCnt="0"/>
      <dgm:spPr/>
    </dgm:pt>
    <dgm:pt modelId="{FC120B94-9790-4D3B-93B5-A6906BA6C6C7}" type="pres">
      <dgm:prSet presAssocID="{13F9BF78-8F1D-478E-A738-7148D898474D}" presName="node" presStyleLbl="node1" presStyleIdx="1" presStyleCnt="5" custScaleX="45147" custScaleY="49736" custLinFactNeighborX="-3983" custLinFactNeighborY="23146">
        <dgm:presLayoutVars>
          <dgm:bulletEnabled val="1"/>
        </dgm:presLayoutVars>
      </dgm:prSet>
      <dgm:spPr/>
    </dgm:pt>
    <dgm:pt modelId="{E51A3160-AB05-4F5A-AC7E-2355E2767849}" type="pres">
      <dgm:prSet presAssocID="{3F5D78FE-A4B2-401B-93C1-918935ACBE4F}" presName="sibTrans" presStyleCnt="0"/>
      <dgm:spPr/>
    </dgm:pt>
    <dgm:pt modelId="{A31A3C2A-C416-486F-A589-251BD5CD143A}" type="pres">
      <dgm:prSet presAssocID="{31A7B2E1-2AAC-4564-B9D3-E79A548F9907}" presName="node" presStyleLbl="node1" presStyleIdx="2" presStyleCnt="5" custScaleX="67471" custScaleY="35257" custLinFactNeighborX="-10008" custLinFactNeighborY="82169">
        <dgm:presLayoutVars>
          <dgm:bulletEnabled val="1"/>
        </dgm:presLayoutVars>
      </dgm:prSet>
      <dgm:spPr/>
    </dgm:pt>
    <dgm:pt modelId="{DE9C93A4-BDE9-45B9-8DE9-E40870F32178}" type="pres">
      <dgm:prSet presAssocID="{1422B731-1B09-4831-AD41-94C1334A5434}" presName="sibTrans" presStyleCnt="0"/>
      <dgm:spPr/>
    </dgm:pt>
    <dgm:pt modelId="{F14D2EDE-88E5-4318-951A-AB5AA2941EE2}" type="pres">
      <dgm:prSet presAssocID="{6A31477E-6864-4EB0-90CE-6203AC39BFE4}" presName="node" presStyleLbl="node1" presStyleIdx="3" presStyleCnt="5" custScaleX="73585" custScaleY="46900" custLinFactNeighborX="-14114" custLinFactNeighborY="9563">
        <dgm:presLayoutVars>
          <dgm:bulletEnabled val="1"/>
        </dgm:presLayoutVars>
      </dgm:prSet>
      <dgm:spPr/>
    </dgm:pt>
    <dgm:pt modelId="{7C8EEFFE-902B-490E-AF5F-0BDAA2559F11}" type="pres">
      <dgm:prSet presAssocID="{D23A9A71-E2BA-4816-91F1-2F0E63F9FDC5}" presName="sibTrans" presStyleCnt="0"/>
      <dgm:spPr/>
    </dgm:pt>
    <dgm:pt modelId="{6EF5659A-945C-4039-87E3-0B8D8786865B}" type="pres">
      <dgm:prSet presAssocID="{032CCF74-4A5F-409F-8660-3E06DA5D31BE}" presName="node" presStyleLbl="node1" presStyleIdx="4" presStyleCnt="5" custScaleX="73440" custScaleY="52719" custLinFactNeighborX="19222" custLinFactNeighborY="-46537">
        <dgm:presLayoutVars>
          <dgm:bulletEnabled val="1"/>
        </dgm:presLayoutVars>
      </dgm:prSet>
      <dgm:spPr/>
    </dgm:pt>
  </dgm:ptLst>
  <dgm:cxnLst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94F6F333-48C3-4FB3-A1FB-9D4F652563BC}" srcId="{0A2D08BC-A102-467C-A60D-B9504ADA75AF}" destId="{6A31477E-6864-4EB0-90CE-6203AC39BFE4}" srcOrd="3" destOrd="0" parTransId="{EA734B2F-02CA-4402-B9C5-E6EB707B57EB}" sibTransId="{D23A9A71-E2BA-4816-91F1-2F0E63F9FDC5}"/>
    <dgm:cxn modelId="{C4534644-FA29-432C-B171-4245B0B286C3}" srcId="{0A2D08BC-A102-467C-A60D-B9504ADA75AF}" destId="{13F9BF78-8F1D-478E-A738-7148D898474D}" srcOrd="1" destOrd="0" parTransId="{557775D7-39C8-4337-B4FC-AB38D414477B}" sibTransId="{3F5D78FE-A4B2-401B-93C1-918935ACBE4F}"/>
    <dgm:cxn modelId="{962AD24C-1D24-4569-A2A2-6A25709841F1}" type="presOf" srcId="{6A31477E-6864-4EB0-90CE-6203AC39BFE4}" destId="{F14D2EDE-88E5-4318-951A-AB5AA2941EE2}" srcOrd="0" destOrd="0" presId="urn:microsoft.com/office/officeart/2005/8/layout/default"/>
    <dgm:cxn modelId="{BD5E7270-3E95-47A7-AF24-C7722B1F8E6D}" srcId="{0A2D08BC-A102-467C-A60D-B9504ADA75AF}" destId="{31A7B2E1-2AAC-4564-B9D3-E79A548F9907}" srcOrd="2" destOrd="0" parTransId="{5836E7CD-8DFC-44C8-9022-B9AFCCCD7B27}" sibTransId="{1422B731-1B09-4831-AD41-94C1334A5434}"/>
    <dgm:cxn modelId="{63BEF750-F015-4414-9F18-D36DEEAD6B90}" type="presOf" srcId="{032CCF74-4A5F-409F-8660-3E06DA5D31BE}" destId="{6EF5659A-945C-4039-87E3-0B8D8786865B}" srcOrd="0" destOrd="0" presId="urn:microsoft.com/office/officeart/2005/8/layout/default"/>
    <dgm:cxn modelId="{C01ECD73-7942-4F30-8662-EA4986533C92}" srcId="{0A2D08BC-A102-467C-A60D-B9504ADA75AF}" destId="{19B3EC2C-E852-4B5D-8D88-3F80AC5010D5}" srcOrd="0" destOrd="0" parTransId="{8BCAE44A-9082-4153-B7B6-00FAEB743FB4}" sibTransId="{0B54E68B-B960-461C-91CF-26C83811D93E}"/>
    <dgm:cxn modelId="{F9AEF58C-6F8E-45F8-9A68-8A09CAA098C6}" srcId="{0A2D08BC-A102-467C-A60D-B9504ADA75AF}" destId="{032CCF74-4A5F-409F-8660-3E06DA5D31BE}" srcOrd="4" destOrd="0" parTransId="{253E82F6-6AD4-4579-80B0-8D7BF9A64B9E}" sibTransId="{A7CCE9F5-0CDA-4800-875E-E940CC091A27}"/>
    <dgm:cxn modelId="{5CE35BAB-C7EE-4BCE-BF41-8353904D1BB6}" type="presOf" srcId="{13F9BF78-8F1D-478E-A738-7148D898474D}" destId="{FC120B94-9790-4D3B-93B5-A6906BA6C6C7}" srcOrd="0" destOrd="0" presId="urn:microsoft.com/office/officeart/2005/8/layout/default"/>
    <dgm:cxn modelId="{D30875DA-5BFC-4981-B934-08C73680CE0B}" type="presOf" srcId="{19B3EC2C-E852-4B5D-8D88-3F80AC5010D5}" destId="{E2B45A4A-16DF-4C69-BBD0-44FCD9F58AB3}" srcOrd="0" destOrd="0" presId="urn:microsoft.com/office/officeart/2005/8/layout/default"/>
    <dgm:cxn modelId="{8E8138DD-9BDA-44B2-9DEA-F948EF68FF42}" type="presOf" srcId="{31A7B2E1-2AAC-4564-B9D3-E79A548F9907}" destId="{A31A3C2A-C416-486F-A589-251BD5CD143A}" srcOrd="0" destOrd="0" presId="urn:microsoft.com/office/officeart/2005/8/layout/default"/>
    <dgm:cxn modelId="{0A413507-D577-4CA8-A0F4-CFF16610B926}" type="presParOf" srcId="{2581C652-4F9D-48BA-89B5-4AE28DF4F227}" destId="{E2B45A4A-16DF-4C69-BBD0-44FCD9F58AB3}" srcOrd="0" destOrd="0" presId="urn:microsoft.com/office/officeart/2005/8/layout/default"/>
    <dgm:cxn modelId="{1526C3E8-8D73-4BED-915D-87FCA7E24255}" type="presParOf" srcId="{2581C652-4F9D-48BA-89B5-4AE28DF4F227}" destId="{B57F2D50-7D39-4398-9639-1A68F6912881}" srcOrd="1" destOrd="0" presId="urn:microsoft.com/office/officeart/2005/8/layout/default"/>
    <dgm:cxn modelId="{CC957C1B-FAA3-4B0C-A0D1-250DE3601D2D}" type="presParOf" srcId="{2581C652-4F9D-48BA-89B5-4AE28DF4F227}" destId="{FC120B94-9790-4D3B-93B5-A6906BA6C6C7}" srcOrd="2" destOrd="0" presId="urn:microsoft.com/office/officeart/2005/8/layout/default"/>
    <dgm:cxn modelId="{C9DD92C1-2842-4D22-ADC6-8D83F070C24E}" type="presParOf" srcId="{2581C652-4F9D-48BA-89B5-4AE28DF4F227}" destId="{E51A3160-AB05-4F5A-AC7E-2355E2767849}" srcOrd="3" destOrd="0" presId="urn:microsoft.com/office/officeart/2005/8/layout/default"/>
    <dgm:cxn modelId="{7941478F-C02F-45A5-BDB0-A04A729C316F}" type="presParOf" srcId="{2581C652-4F9D-48BA-89B5-4AE28DF4F227}" destId="{A31A3C2A-C416-486F-A589-251BD5CD143A}" srcOrd="4" destOrd="0" presId="urn:microsoft.com/office/officeart/2005/8/layout/default"/>
    <dgm:cxn modelId="{0301244D-D00E-4797-B226-F642858CBED8}" type="presParOf" srcId="{2581C652-4F9D-48BA-89B5-4AE28DF4F227}" destId="{DE9C93A4-BDE9-45B9-8DE9-E40870F32178}" srcOrd="5" destOrd="0" presId="urn:microsoft.com/office/officeart/2005/8/layout/default"/>
    <dgm:cxn modelId="{AA3778F9-D6AB-4B46-BACB-9E8D0FC4CB7D}" type="presParOf" srcId="{2581C652-4F9D-48BA-89B5-4AE28DF4F227}" destId="{F14D2EDE-88E5-4318-951A-AB5AA2941EE2}" srcOrd="6" destOrd="0" presId="urn:microsoft.com/office/officeart/2005/8/layout/default"/>
    <dgm:cxn modelId="{31E99C17-1EAB-4C94-9C1C-2A43A9BF004B}" type="presParOf" srcId="{2581C652-4F9D-48BA-89B5-4AE28DF4F227}" destId="{7C8EEFFE-902B-490E-AF5F-0BDAA2559F11}" srcOrd="7" destOrd="0" presId="urn:microsoft.com/office/officeart/2005/8/layout/default"/>
    <dgm:cxn modelId="{6CB56BF8-1B61-4366-9C76-815CE0C637CB}" type="presParOf" srcId="{2581C652-4F9D-48BA-89B5-4AE28DF4F227}" destId="{6EF5659A-945C-4039-87E3-0B8D8786865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5E5FB0-D685-4E7D-AF41-8E601EF760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A36390E1-030E-4A7F-83A6-7883A63875A8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dirty="0"/>
            <a:t>Przybycie do Rzymu, zwiedzanie szkoły i zapoznanie się z włoskimi uczniami.</a:t>
          </a:r>
          <a:endParaRPr lang="en-US" b="1" dirty="0"/>
        </a:p>
      </dgm:t>
    </dgm:pt>
    <dgm:pt modelId="{DD6154DF-57EC-46E7-80B9-F8D38060B427}" type="parTrans" cxnId="{B3BC6D9C-C274-4E5E-BA00-EF2D1F94E974}">
      <dgm:prSet/>
      <dgm:spPr/>
      <dgm:t>
        <a:bodyPr/>
        <a:lstStyle/>
        <a:p>
          <a:endParaRPr lang="en-US"/>
        </a:p>
      </dgm:t>
    </dgm:pt>
    <dgm:pt modelId="{6AA7C02F-2683-46A4-9DC5-1F2D261E9B76}" type="sibTrans" cxnId="{B3BC6D9C-C274-4E5E-BA00-EF2D1F94E974}">
      <dgm:prSet/>
      <dgm:spPr/>
      <dgm:t>
        <a:bodyPr/>
        <a:lstStyle/>
        <a:p>
          <a:endParaRPr lang="en-US"/>
        </a:p>
      </dgm:t>
    </dgm:pt>
    <dgm:pt modelId="{9BE19DBA-1E7F-4EE8-AA6A-BD426A84E44F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dirty="0"/>
            <a:t>Zajęcia integracyjne.</a:t>
          </a:r>
          <a:endParaRPr lang="en-US" b="1" dirty="0"/>
        </a:p>
      </dgm:t>
    </dgm:pt>
    <dgm:pt modelId="{F6109035-F0D6-42A8-9E64-131106BDB9DD}" type="parTrans" cxnId="{75B248E7-E0D4-4DA8-977D-4B4948C605E1}">
      <dgm:prSet/>
      <dgm:spPr/>
      <dgm:t>
        <a:bodyPr/>
        <a:lstStyle/>
        <a:p>
          <a:endParaRPr lang="en-US"/>
        </a:p>
      </dgm:t>
    </dgm:pt>
    <dgm:pt modelId="{36B3E103-386B-429D-A354-FD42E429E2FB}" type="sibTrans" cxnId="{75B248E7-E0D4-4DA8-977D-4B4948C605E1}">
      <dgm:prSet/>
      <dgm:spPr/>
      <dgm:t>
        <a:bodyPr/>
        <a:lstStyle/>
        <a:p>
          <a:endParaRPr lang="en-US"/>
        </a:p>
      </dgm:t>
    </dgm:pt>
    <dgm:pt modelId="{FEACE8D0-715A-482E-AB83-E2B8F0A34EC3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dirty="0"/>
            <a:t>Plenerowe zajęcia na temat początków chrześcijaństwa-Katakumby i Kościół Quo </a:t>
          </a:r>
          <a:r>
            <a:rPr lang="pl-PL" b="1" dirty="0" err="1"/>
            <a:t>vadis</a:t>
          </a:r>
          <a:r>
            <a:rPr lang="pl-PL" b="1" dirty="0"/>
            <a:t>.</a:t>
          </a:r>
          <a:endParaRPr lang="en-US" dirty="0"/>
        </a:p>
      </dgm:t>
    </dgm:pt>
    <dgm:pt modelId="{E7CCDFD5-1C31-4F8D-9F48-C89500023AF3}" type="parTrans" cxnId="{64E3A89B-93DF-4945-852C-B31940FB1B7F}">
      <dgm:prSet/>
      <dgm:spPr/>
      <dgm:t>
        <a:bodyPr/>
        <a:lstStyle/>
        <a:p>
          <a:endParaRPr lang="en-US"/>
        </a:p>
      </dgm:t>
    </dgm:pt>
    <dgm:pt modelId="{9E9F4617-623B-461D-B255-38D033E66CB8}" type="sibTrans" cxnId="{64E3A89B-93DF-4945-852C-B31940FB1B7F}">
      <dgm:prSet/>
      <dgm:spPr/>
      <dgm:t>
        <a:bodyPr/>
        <a:lstStyle/>
        <a:p>
          <a:endParaRPr lang="en-US"/>
        </a:p>
      </dgm:t>
    </dgm:pt>
    <dgm:pt modelId="{B3124ECE-6511-4595-8474-2A970EB9D916}" type="pres">
      <dgm:prSet presAssocID="{0B5E5FB0-D685-4E7D-AF41-8E601EF760F6}" presName="root" presStyleCnt="0">
        <dgm:presLayoutVars>
          <dgm:dir/>
          <dgm:resizeHandles val="exact"/>
        </dgm:presLayoutVars>
      </dgm:prSet>
      <dgm:spPr/>
    </dgm:pt>
    <dgm:pt modelId="{FA7A34AC-2E6F-4536-8E6A-CFC04F02CAD6}" type="pres">
      <dgm:prSet presAssocID="{A36390E1-030E-4A7F-83A6-7883A63875A8}" presName="compNode" presStyleCnt="0"/>
      <dgm:spPr/>
    </dgm:pt>
    <dgm:pt modelId="{9E289BC0-7314-45C3-83A5-80FFAB196C08}" type="pres">
      <dgm:prSet presAssocID="{A36390E1-030E-4A7F-83A6-7883A63875A8}" presName="bgRect" presStyleLbl="bgShp" presStyleIdx="0" presStyleCnt="3"/>
      <dgm:spPr/>
    </dgm:pt>
    <dgm:pt modelId="{58884DC4-F27F-4E7E-9BC2-5E67F042BEEB}" type="pres">
      <dgm:prSet presAssocID="{A36390E1-030E-4A7F-83A6-7883A63875A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amolot na asfalcie"/>
        </a:ext>
      </dgm:extLst>
    </dgm:pt>
    <dgm:pt modelId="{E7C60D55-8337-42AA-925E-71DFD1C6148C}" type="pres">
      <dgm:prSet presAssocID="{A36390E1-030E-4A7F-83A6-7883A63875A8}" presName="spaceRect" presStyleCnt="0"/>
      <dgm:spPr/>
    </dgm:pt>
    <dgm:pt modelId="{17A92951-4F92-47CA-9B68-3A2A85FA8E46}" type="pres">
      <dgm:prSet presAssocID="{A36390E1-030E-4A7F-83A6-7883A63875A8}" presName="parTx" presStyleLbl="revTx" presStyleIdx="0" presStyleCnt="3">
        <dgm:presLayoutVars>
          <dgm:chMax val="0"/>
          <dgm:chPref val="0"/>
        </dgm:presLayoutVars>
      </dgm:prSet>
      <dgm:spPr/>
    </dgm:pt>
    <dgm:pt modelId="{BB72307F-5D18-4894-B1EE-FD660635EF20}" type="pres">
      <dgm:prSet presAssocID="{6AA7C02F-2683-46A4-9DC5-1F2D261E9B76}" presName="sibTrans" presStyleCnt="0"/>
      <dgm:spPr/>
    </dgm:pt>
    <dgm:pt modelId="{ABCAA22F-8F90-4DC0-B2F8-29E1E92D4ADE}" type="pres">
      <dgm:prSet presAssocID="{9BE19DBA-1E7F-4EE8-AA6A-BD426A84E44F}" presName="compNode" presStyleCnt="0"/>
      <dgm:spPr/>
    </dgm:pt>
    <dgm:pt modelId="{C0209A7D-32AD-4FE7-9B86-8303582F0005}" type="pres">
      <dgm:prSet presAssocID="{9BE19DBA-1E7F-4EE8-AA6A-BD426A84E44F}" presName="bgRect" presStyleLbl="bgShp" presStyleIdx="1" presStyleCnt="3" custLinFactNeighborX="-51" custLinFactNeighborY="342"/>
      <dgm:spPr/>
    </dgm:pt>
    <dgm:pt modelId="{FD6C09EF-31CC-4F1A-93F8-26F1BD1B3202}" type="pres">
      <dgm:prSet presAssocID="{9BE19DBA-1E7F-4EE8-AA6A-BD426A84E44F}" presName="iconRect" presStyleLbl="node1" presStyleIdx="1" presStyleCnt="3" custAng="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Kolorowe sznurki splatane ze sobą"/>
        </a:ext>
      </dgm:extLst>
    </dgm:pt>
    <dgm:pt modelId="{676658C1-B9D2-4BA0-8487-EE1C5C1B2EFE}" type="pres">
      <dgm:prSet presAssocID="{9BE19DBA-1E7F-4EE8-AA6A-BD426A84E44F}" presName="spaceRect" presStyleCnt="0"/>
      <dgm:spPr/>
    </dgm:pt>
    <dgm:pt modelId="{4BF2165B-8090-4DA5-99CA-4CD13B25F19E}" type="pres">
      <dgm:prSet presAssocID="{9BE19DBA-1E7F-4EE8-AA6A-BD426A84E44F}" presName="parTx" presStyleLbl="revTx" presStyleIdx="1" presStyleCnt="3">
        <dgm:presLayoutVars>
          <dgm:chMax val="0"/>
          <dgm:chPref val="0"/>
        </dgm:presLayoutVars>
      </dgm:prSet>
      <dgm:spPr/>
    </dgm:pt>
    <dgm:pt modelId="{E1E80A16-6B16-40E0-BA31-2A24613016D1}" type="pres">
      <dgm:prSet presAssocID="{36B3E103-386B-429D-A354-FD42E429E2FB}" presName="sibTrans" presStyleCnt="0"/>
      <dgm:spPr/>
    </dgm:pt>
    <dgm:pt modelId="{0CF04910-CC54-43E3-AAD4-8C1A52E0FB2F}" type="pres">
      <dgm:prSet presAssocID="{FEACE8D0-715A-482E-AB83-E2B8F0A34EC3}" presName="compNode" presStyleCnt="0"/>
      <dgm:spPr/>
    </dgm:pt>
    <dgm:pt modelId="{5EA7EB07-AF75-4877-842C-9ED957A6C094}" type="pres">
      <dgm:prSet presAssocID="{FEACE8D0-715A-482E-AB83-E2B8F0A34EC3}" presName="bgRect" presStyleLbl="bgShp" presStyleIdx="2" presStyleCnt="3" custLinFactNeighborX="165" custLinFactNeighborY="-475"/>
      <dgm:spPr/>
    </dgm:pt>
    <dgm:pt modelId="{DCB753AA-8EFF-48A4-B473-33DF245491CD}" type="pres">
      <dgm:prSet presAssocID="{FEACE8D0-715A-482E-AB83-E2B8F0A34EC3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extLst>
        <a:ext uri="{E40237B7-FDA0-4F09-8148-C483321AD2D9}">
          <dgm14:cNvPr xmlns:dgm14="http://schemas.microsoft.com/office/drawing/2010/diagram" id="0" name="" descr="Ręce wyciągnięte w kierunku słońca"/>
        </a:ext>
      </dgm:extLst>
    </dgm:pt>
    <dgm:pt modelId="{10E9D15A-67F7-436E-9696-724720A68EC1}" type="pres">
      <dgm:prSet presAssocID="{FEACE8D0-715A-482E-AB83-E2B8F0A34EC3}" presName="spaceRect" presStyleCnt="0"/>
      <dgm:spPr/>
    </dgm:pt>
    <dgm:pt modelId="{8361B058-5CE5-4FD5-92B2-78B060CF7B7F}" type="pres">
      <dgm:prSet presAssocID="{FEACE8D0-715A-482E-AB83-E2B8F0A34EC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4E3A89B-93DF-4945-852C-B31940FB1B7F}" srcId="{0B5E5FB0-D685-4E7D-AF41-8E601EF760F6}" destId="{FEACE8D0-715A-482E-AB83-E2B8F0A34EC3}" srcOrd="2" destOrd="0" parTransId="{E7CCDFD5-1C31-4F8D-9F48-C89500023AF3}" sibTransId="{9E9F4617-623B-461D-B255-38D033E66CB8}"/>
    <dgm:cxn modelId="{B3BC6D9C-C274-4E5E-BA00-EF2D1F94E974}" srcId="{0B5E5FB0-D685-4E7D-AF41-8E601EF760F6}" destId="{A36390E1-030E-4A7F-83A6-7883A63875A8}" srcOrd="0" destOrd="0" parTransId="{DD6154DF-57EC-46E7-80B9-F8D38060B427}" sibTransId="{6AA7C02F-2683-46A4-9DC5-1F2D261E9B76}"/>
    <dgm:cxn modelId="{5312F1B7-029B-4184-BBEB-6E7198BA8214}" type="presOf" srcId="{0B5E5FB0-D685-4E7D-AF41-8E601EF760F6}" destId="{B3124ECE-6511-4595-8474-2A970EB9D916}" srcOrd="0" destOrd="0" presId="urn:microsoft.com/office/officeart/2018/2/layout/IconVerticalSolidList"/>
    <dgm:cxn modelId="{6F4900CB-5660-4211-B2E6-D777B894765B}" type="presOf" srcId="{A36390E1-030E-4A7F-83A6-7883A63875A8}" destId="{17A92951-4F92-47CA-9B68-3A2A85FA8E46}" srcOrd="0" destOrd="0" presId="urn:microsoft.com/office/officeart/2018/2/layout/IconVerticalSolidList"/>
    <dgm:cxn modelId="{75B248E7-E0D4-4DA8-977D-4B4948C605E1}" srcId="{0B5E5FB0-D685-4E7D-AF41-8E601EF760F6}" destId="{9BE19DBA-1E7F-4EE8-AA6A-BD426A84E44F}" srcOrd="1" destOrd="0" parTransId="{F6109035-F0D6-42A8-9E64-131106BDB9DD}" sibTransId="{36B3E103-386B-429D-A354-FD42E429E2FB}"/>
    <dgm:cxn modelId="{8592F9F4-429D-4D60-80C2-C94D46599305}" type="presOf" srcId="{9BE19DBA-1E7F-4EE8-AA6A-BD426A84E44F}" destId="{4BF2165B-8090-4DA5-99CA-4CD13B25F19E}" srcOrd="0" destOrd="0" presId="urn:microsoft.com/office/officeart/2018/2/layout/IconVerticalSolidList"/>
    <dgm:cxn modelId="{5210A0FF-C2B9-43A5-857A-F3445D61967B}" type="presOf" srcId="{FEACE8D0-715A-482E-AB83-E2B8F0A34EC3}" destId="{8361B058-5CE5-4FD5-92B2-78B060CF7B7F}" srcOrd="0" destOrd="0" presId="urn:microsoft.com/office/officeart/2018/2/layout/IconVerticalSolidList"/>
    <dgm:cxn modelId="{C055E4E8-AD7E-46AB-B664-77F14C184F69}" type="presParOf" srcId="{B3124ECE-6511-4595-8474-2A970EB9D916}" destId="{FA7A34AC-2E6F-4536-8E6A-CFC04F02CAD6}" srcOrd="0" destOrd="0" presId="urn:microsoft.com/office/officeart/2018/2/layout/IconVerticalSolidList"/>
    <dgm:cxn modelId="{6986F9BF-F101-4A37-9524-56E92228777A}" type="presParOf" srcId="{FA7A34AC-2E6F-4536-8E6A-CFC04F02CAD6}" destId="{9E289BC0-7314-45C3-83A5-80FFAB196C08}" srcOrd="0" destOrd="0" presId="urn:microsoft.com/office/officeart/2018/2/layout/IconVerticalSolidList"/>
    <dgm:cxn modelId="{29E8975D-CD59-4652-AB1C-D1793495AAB2}" type="presParOf" srcId="{FA7A34AC-2E6F-4536-8E6A-CFC04F02CAD6}" destId="{58884DC4-F27F-4E7E-9BC2-5E67F042BEEB}" srcOrd="1" destOrd="0" presId="urn:microsoft.com/office/officeart/2018/2/layout/IconVerticalSolidList"/>
    <dgm:cxn modelId="{56EB361A-C869-472F-B87E-C670AB8C7E38}" type="presParOf" srcId="{FA7A34AC-2E6F-4536-8E6A-CFC04F02CAD6}" destId="{E7C60D55-8337-42AA-925E-71DFD1C6148C}" srcOrd="2" destOrd="0" presId="urn:microsoft.com/office/officeart/2018/2/layout/IconVerticalSolidList"/>
    <dgm:cxn modelId="{D57B448F-BE82-4972-B4FB-B56614E4FD65}" type="presParOf" srcId="{FA7A34AC-2E6F-4536-8E6A-CFC04F02CAD6}" destId="{17A92951-4F92-47CA-9B68-3A2A85FA8E46}" srcOrd="3" destOrd="0" presId="urn:microsoft.com/office/officeart/2018/2/layout/IconVerticalSolidList"/>
    <dgm:cxn modelId="{D95FC6C1-9F8C-4B0E-9421-1A23058CD84B}" type="presParOf" srcId="{B3124ECE-6511-4595-8474-2A970EB9D916}" destId="{BB72307F-5D18-4894-B1EE-FD660635EF20}" srcOrd="1" destOrd="0" presId="urn:microsoft.com/office/officeart/2018/2/layout/IconVerticalSolidList"/>
    <dgm:cxn modelId="{AA0EA938-28AA-46F4-9F97-3AD4DF39D931}" type="presParOf" srcId="{B3124ECE-6511-4595-8474-2A970EB9D916}" destId="{ABCAA22F-8F90-4DC0-B2F8-29E1E92D4ADE}" srcOrd="2" destOrd="0" presId="urn:microsoft.com/office/officeart/2018/2/layout/IconVerticalSolidList"/>
    <dgm:cxn modelId="{8E698686-5C05-4226-9462-4CF22493ED9C}" type="presParOf" srcId="{ABCAA22F-8F90-4DC0-B2F8-29E1E92D4ADE}" destId="{C0209A7D-32AD-4FE7-9B86-8303582F0005}" srcOrd="0" destOrd="0" presId="urn:microsoft.com/office/officeart/2018/2/layout/IconVerticalSolidList"/>
    <dgm:cxn modelId="{02BA9FCF-8346-4C96-87AA-64D7B0B8FABC}" type="presParOf" srcId="{ABCAA22F-8F90-4DC0-B2F8-29E1E92D4ADE}" destId="{FD6C09EF-31CC-4F1A-93F8-26F1BD1B3202}" srcOrd="1" destOrd="0" presId="urn:microsoft.com/office/officeart/2018/2/layout/IconVerticalSolidList"/>
    <dgm:cxn modelId="{BF006253-8487-41EE-AAA1-B306827DDC40}" type="presParOf" srcId="{ABCAA22F-8F90-4DC0-B2F8-29E1E92D4ADE}" destId="{676658C1-B9D2-4BA0-8487-EE1C5C1B2EFE}" srcOrd="2" destOrd="0" presId="urn:microsoft.com/office/officeart/2018/2/layout/IconVerticalSolidList"/>
    <dgm:cxn modelId="{31094998-AA8C-4840-8DC3-48945E5DB1FF}" type="presParOf" srcId="{ABCAA22F-8F90-4DC0-B2F8-29E1E92D4ADE}" destId="{4BF2165B-8090-4DA5-99CA-4CD13B25F19E}" srcOrd="3" destOrd="0" presId="urn:microsoft.com/office/officeart/2018/2/layout/IconVerticalSolidList"/>
    <dgm:cxn modelId="{F86904ED-0A3D-47B8-A25F-6901133AB6FF}" type="presParOf" srcId="{B3124ECE-6511-4595-8474-2A970EB9D916}" destId="{E1E80A16-6B16-40E0-BA31-2A24613016D1}" srcOrd="3" destOrd="0" presId="urn:microsoft.com/office/officeart/2018/2/layout/IconVerticalSolidList"/>
    <dgm:cxn modelId="{B17657CE-0297-42EB-9EE6-61F3718AA7FD}" type="presParOf" srcId="{B3124ECE-6511-4595-8474-2A970EB9D916}" destId="{0CF04910-CC54-43E3-AAD4-8C1A52E0FB2F}" srcOrd="4" destOrd="0" presId="urn:microsoft.com/office/officeart/2018/2/layout/IconVerticalSolidList"/>
    <dgm:cxn modelId="{3CF927C3-330A-4174-AEE6-3184A874786C}" type="presParOf" srcId="{0CF04910-CC54-43E3-AAD4-8C1A52E0FB2F}" destId="{5EA7EB07-AF75-4877-842C-9ED957A6C094}" srcOrd="0" destOrd="0" presId="urn:microsoft.com/office/officeart/2018/2/layout/IconVerticalSolidList"/>
    <dgm:cxn modelId="{82A79B14-C7B6-4696-A0CF-2BC3E86416F9}" type="presParOf" srcId="{0CF04910-CC54-43E3-AAD4-8C1A52E0FB2F}" destId="{DCB753AA-8EFF-48A4-B473-33DF245491CD}" srcOrd="1" destOrd="0" presId="urn:microsoft.com/office/officeart/2018/2/layout/IconVerticalSolidList"/>
    <dgm:cxn modelId="{7A57FBE3-3F1B-49D5-A044-D5C51255A65D}" type="presParOf" srcId="{0CF04910-CC54-43E3-AAD4-8C1A52E0FB2F}" destId="{10E9D15A-67F7-436E-9696-724720A68EC1}" srcOrd="2" destOrd="0" presId="urn:microsoft.com/office/officeart/2018/2/layout/IconVerticalSolidList"/>
    <dgm:cxn modelId="{D319190B-2A05-43C4-9B0E-05B2BA46FA8F}" type="presParOf" srcId="{0CF04910-CC54-43E3-AAD4-8C1A52E0FB2F}" destId="{8361B058-5CE5-4FD5-92B2-78B060CF7B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B5E5FB0-D685-4E7D-AF41-8E601EF760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6390E1-030E-4A7F-83A6-7883A63875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000" b="1" dirty="0"/>
            <a:t>Zwiedzamy Forum Romanum, </a:t>
          </a:r>
          <a:r>
            <a:rPr lang="pl-PL" sz="2000" b="1" dirty="0" err="1"/>
            <a:t>Pallatyn</a:t>
          </a:r>
          <a:r>
            <a:rPr lang="pl-PL" sz="2000" b="1" dirty="0"/>
            <a:t>,</a:t>
          </a:r>
          <a:br>
            <a:rPr lang="pl-PL" sz="2000" b="1" dirty="0"/>
          </a:br>
          <a:r>
            <a:rPr lang="pl-PL" sz="2000" b="1" dirty="0"/>
            <a:t>pomnik i świątynię Romulusa i Remusa, Koloseum, Fontannę di Trevi.</a:t>
          </a:r>
          <a:endParaRPr lang="en-US" sz="2000" b="1" dirty="0"/>
        </a:p>
      </dgm:t>
    </dgm:pt>
    <dgm:pt modelId="{DD6154DF-57EC-46E7-80B9-F8D38060B427}" type="parTrans" cxnId="{B3BC6D9C-C274-4E5E-BA00-EF2D1F94E974}">
      <dgm:prSet/>
      <dgm:spPr/>
      <dgm:t>
        <a:bodyPr/>
        <a:lstStyle/>
        <a:p>
          <a:endParaRPr lang="en-US"/>
        </a:p>
      </dgm:t>
    </dgm:pt>
    <dgm:pt modelId="{6AA7C02F-2683-46A4-9DC5-1F2D261E9B76}" type="sibTrans" cxnId="{B3BC6D9C-C274-4E5E-BA00-EF2D1F94E974}">
      <dgm:prSet/>
      <dgm:spPr/>
      <dgm:t>
        <a:bodyPr/>
        <a:lstStyle/>
        <a:p>
          <a:endParaRPr lang="en-US"/>
        </a:p>
      </dgm:t>
    </dgm:pt>
    <dgm:pt modelId="{9BE19DBA-1E7F-4EE8-AA6A-BD426A84E4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000" b="1" dirty="0"/>
            <a:t>Plenerowa lekcja historii-w grupach tworzymy przemówienie.</a:t>
          </a:r>
          <a:endParaRPr lang="en-US" sz="2000" b="1" dirty="0"/>
        </a:p>
      </dgm:t>
    </dgm:pt>
    <dgm:pt modelId="{F6109035-F0D6-42A8-9E64-131106BDB9DD}" type="parTrans" cxnId="{75B248E7-E0D4-4DA8-977D-4B4948C605E1}">
      <dgm:prSet/>
      <dgm:spPr/>
      <dgm:t>
        <a:bodyPr/>
        <a:lstStyle/>
        <a:p>
          <a:endParaRPr lang="en-US"/>
        </a:p>
      </dgm:t>
    </dgm:pt>
    <dgm:pt modelId="{36B3E103-386B-429D-A354-FD42E429E2FB}" type="sibTrans" cxnId="{75B248E7-E0D4-4DA8-977D-4B4948C605E1}">
      <dgm:prSet/>
      <dgm:spPr/>
      <dgm:t>
        <a:bodyPr/>
        <a:lstStyle/>
        <a:p>
          <a:endParaRPr lang="en-US"/>
        </a:p>
      </dgm:t>
    </dgm:pt>
    <dgm:pt modelId="{FEACE8D0-715A-482E-AB83-E2B8F0A34E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000" b="1" dirty="0"/>
            <a:t>Burza mózgów na temat motywów mitologicznych w sztuce i literaturze późniejszych epok.</a:t>
          </a:r>
          <a:endParaRPr lang="en-US" sz="2000" b="1" dirty="0"/>
        </a:p>
      </dgm:t>
    </dgm:pt>
    <dgm:pt modelId="{E7CCDFD5-1C31-4F8D-9F48-C89500023AF3}" type="parTrans" cxnId="{64E3A89B-93DF-4945-852C-B31940FB1B7F}">
      <dgm:prSet/>
      <dgm:spPr/>
      <dgm:t>
        <a:bodyPr/>
        <a:lstStyle/>
        <a:p>
          <a:endParaRPr lang="en-US"/>
        </a:p>
      </dgm:t>
    </dgm:pt>
    <dgm:pt modelId="{9E9F4617-623B-461D-B255-38D033E66CB8}" type="sibTrans" cxnId="{64E3A89B-93DF-4945-852C-B31940FB1B7F}">
      <dgm:prSet/>
      <dgm:spPr/>
      <dgm:t>
        <a:bodyPr/>
        <a:lstStyle/>
        <a:p>
          <a:endParaRPr lang="en-US"/>
        </a:p>
      </dgm:t>
    </dgm:pt>
    <dgm:pt modelId="{B3124ECE-6511-4595-8474-2A970EB9D916}" type="pres">
      <dgm:prSet presAssocID="{0B5E5FB0-D685-4E7D-AF41-8E601EF760F6}" presName="root" presStyleCnt="0">
        <dgm:presLayoutVars>
          <dgm:dir/>
          <dgm:resizeHandles val="exact"/>
        </dgm:presLayoutVars>
      </dgm:prSet>
      <dgm:spPr/>
    </dgm:pt>
    <dgm:pt modelId="{FA7A34AC-2E6F-4536-8E6A-CFC04F02CAD6}" type="pres">
      <dgm:prSet presAssocID="{A36390E1-030E-4A7F-83A6-7883A63875A8}" presName="compNode" presStyleCnt="0"/>
      <dgm:spPr/>
    </dgm:pt>
    <dgm:pt modelId="{9E289BC0-7314-45C3-83A5-80FFAB196C08}" type="pres">
      <dgm:prSet presAssocID="{A36390E1-030E-4A7F-83A6-7883A63875A8}" presName="bgRect" presStyleLbl="bgShp" presStyleIdx="0" presStyleCnt="3" custLinFactNeighborY="13293"/>
      <dgm:spPr/>
    </dgm:pt>
    <dgm:pt modelId="{58884DC4-F27F-4E7E-9BC2-5E67F042BEEB}" type="pres">
      <dgm:prSet presAssocID="{A36390E1-030E-4A7F-83A6-7883A63875A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Koloseum w Rzymu"/>
        </a:ext>
      </dgm:extLst>
    </dgm:pt>
    <dgm:pt modelId="{E7C60D55-8337-42AA-925E-71DFD1C6148C}" type="pres">
      <dgm:prSet presAssocID="{A36390E1-030E-4A7F-83A6-7883A63875A8}" presName="spaceRect" presStyleCnt="0"/>
      <dgm:spPr/>
    </dgm:pt>
    <dgm:pt modelId="{17A92951-4F92-47CA-9B68-3A2A85FA8E46}" type="pres">
      <dgm:prSet presAssocID="{A36390E1-030E-4A7F-83A6-7883A63875A8}" presName="parTx" presStyleLbl="revTx" presStyleIdx="0" presStyleCnt="3">
        <dgm:presLayoutVars>
          <dgm:chMax val="0"/>
          <dgm:chPref val="0"/>
        </dgm:presLayoutVars>
      </dgm:prSet>
      <dgm:spPr/>
    </dgm:pt>
    <dgm:pt modelId="{BB72307F-5D18-4894-B1EE-FD660635EF20}" type="pres">
      <dgm:prSet presAssocID="{6AA7C02F-2683-46A4-9DC5-1F2D261E9B76}" presName="sibTrans" presStyleCnt="0"/>
      <dgm:spPr/>
    </dgm:pt>
    <dgm:pt modelId="{ABCAA22F-8F90-4DC0-B2F8-29E1E92D4ADE}" type="pres">
      <dgm:prSet presAssocID="{9BE19DBA-1E7F-4EE8-AA6A-BD426A84E44F}" presName="compNode" presStyleCnt="0"/>
      <dgm:spPr/>
    </dgm:pt>
    <dgm:pt modelId="{C0209A7D-32AD-4FE7-9B86-8303582F0005}" type="pres">
      <dgm:prSet presAssocID="{9BE19DBA-1E7F-4EE8-AA6A-BD426A84E44F}" presName="bgRect" presStyleLbl="bgShp" presStyleIdx="1" presStyleCnt="3" custLinFactNeighborX="-51" custLinFactNeighborY="342"/>
      <dgm:spPr/>
    </dgm:pt>
    <dgm:pt modelId="{FD6C09EF-31CC-4F1A-93F8-26F1BD1B3202}" type="pres">
      <dgm:prSet presAssocID="{9BE19DBA-1E7F-4EE8-AA6A-BD426A84E44F}" presName="iconRect" presStyleLbl="node1" presStyleIdx="1" presStyleCnt="3" custAng="0" custScaleX="118001" custScaleY="87612" custLinFactNeighborX="8292" custLinFactNeighborY="188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676658C1-B9D2-4BA0-8487-EE1C5C1B2EFE}" type="pres">
      <dgm:prSet presAssocID="{9BE19DBA-1E7F-4EE8-AA6A-BD426A84E44F}" presName="spaceRect" presStyleCnt="0"/>
      <dgm:spPr/>
    </dgm:pt>
    <dgm:pt modelId="{4BF2165B-8090-4DA5-99CA-4CD13B25F19E}" type="pres">
      <dgm:prSet presAssocID="{9BE19DBA-1E7F-4EE8-AA6A-BD426A84E44F}" presName="parTx" presStyleLbl="revTx" presStyleIdx="1" presStyleCnt="3">
        <dgm:presLayoutVars>
          <dgm:chMax val="0"/>
          <dgm:chPref val="0"/>
        </dgm:presLayoutVars>
      </dgm:prSet>
      <dgm:spPr/>
    </dgm:pt>
    <dgm:pt modelId="{E1E80A16-6B16-40E0-BA31-2A24613016D1}" type="pres">
      <dgm:prSet presAssocID="{36B3E103-386B-429D-A354-FD42E429E2FB}" presName="sibTrans" presStyleCnt="0"/>
      <dgm:spPr/>
    </dgm:pt>
    <dgm:pt modelId="{0CF04910-CC54-43E3-AAD4-8C1A52E0FB2F}" type="pres">
      <dgm:prSet presAssocID="{FEACE8D0-715A-482E-AB83-E2B8F0A34EC3}" presName="compNode" presStyleCnt="0"/>
      <dgm:spPr/>
    </dgm:pt>
    <dgm:pt modelId="{5EA7EB07-AF75-4877-842C-9ED957A6C094}" type="pres">
      <dgm:prSet presAssocID="{FEACE8D0-715A-482E-AB83-E2B8F0A34EC3}" presName="bgRect" presStyleLbl="bgShp" presStyleIdx="2" presStyleCnt="3"/>
      <dgm:spPr/>
    </dgm:pt>
    <dgm:pt modelId="{DCB753AA-8EFF-48A4-B473-33DF245491CD}" type="pres">
      <dgm:prSet presAssocID="{FEACE8D0-715A-482E-AB83-E2B8F0A34EC3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0E9D15A-67F7-436E-9696-724720A68EC1}" type="pres">
      <dgm:prSet presAssocID="{FEACE8D0-715A-482E-AB83-E2B8F0A34EC3}" presName="spaceRect" presStyleCnt="0"/>
      <dgm:spPr/>
    </dgm:pt>
    <dgm:pt modelId="{8361B058-5CE5-4FD5-92B2-78B060CF7B7F}" type="pres">
      <dgm:prSet presAssocID="{FEACE8D0-715A-482E-AB83-E2B8F0A34EC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4E3A89B-93DF-4945-852C-B31940FB1B7F}" srcId="{0B5E5FB0-D685-4E7D-AF41-8E601EF760F6}" destId="{FEACE8D0-715A-482E-AB83-E2B8F0A34EC3}" srcOrd="2" destOrd="0" parTransId="{E7CCDFD5-1C31-4F8D-9F48-C89500023AF3}" sibTransId="{9E9F4617-623B-461D-B255-38D033E66CB8}"/>
    <dgm:cxn modelId="{B3BC6D9C-C274-4E5E-BA00-EF2D1F94E974}" srcId="{0B5E5FB0-D685-4E7D-AF41-8E601EF760F6}" destId="{A36390E1-030E-4A7F-83A6-7883A63875A8}" srcOrd="0" destOrd="0" parTransId="{DD6154DF-57EC-46E7-80B9-F8D38060B427}" sibTransId="{6AA7C02F-2683-46A4-9DC5-1F2D261E9B76}"/>
    <dgm:cxn modelId="{5312F1B7-029B-4184-BBEB-6E7198BA8214}" type="presOf" srcId="{0B5E5FB0-D685-4E7D-AF41-8E601EF760F6}" destId="{B3124ECE-6511-4595-8474-2A970EB9D916}" srcOrd="0" destOrd="0" presId="urn:microsoft.com/office/officeart/2018/2/layout/IconVerticalSolidList"/>
    <dgm:cxn modelId="{6F4900CB-5660-4211-B2E6-D777B894765B}" type="presOf" srcId="{A36390E1-030E-4A7F-83A6-7883A63875A8}" destId="{17A92951-4F92-47CA-9B68-3A2A85FA8E46}" srcOrd="0" destOrd="0" presId="urn:microsoft.com/office/officeart/2018/2/layout/IconVerticalSolidList"/>
    <dgm:cxn modelId="{75B248E7-E0D4-4DA8-977D-4B4948C605E1}" srcId="{0B5E5FB0-D685-4E7D-AF41-8E601EF760F6}" destId="{9BE19DBA-1E7F-4EE8-AA6A-BD426A84E44F}" srcOrd="1" destOrd="0" parTransId="{F6109035-F0D6-42A8-9E64-131106BDB9DD}" sibTransId="{36B3E103-386B-429D-A354-FD42E429E2FB}"/>
    <dgm:cxn modelId="{8592F9F4-429D-4D60-80C2-C94D46599305}" type="presOf" srcId="{9BE19DBA-1E7F-4EE8-AA6A-BD426A84E44F}" destId="{4BF2165B-8090-4DA5-99CA-4CD13B25F19E}" srcOrd="0" destOrd="0" presId="urn:microsoft.com/office/officeart/2018/2/layout/IconVerticalSolidList"/>
    <dgm:cxn modelId="{5210A0FF-C2B9-43A5-857A-F3445D61967B}" type="presOf" srcId="{FEACE8D0-715A-482E-AB83-E2B8F0A34EC3}" destId="{8361B058-5CE5-4FD5-92B2-78B060CF7B7F}" srcOrd="0" destOrd="0" presId="urn:microsoft.com/office/officeart/2018/2/layout/IconVerticalSolidList"/>
    <dgm:cxn modelId="{C055E4E8-AD7E-46AB-B664-77F14C184F69}" type="presParOf" srcId="{B3124ECE-6511-4595-8474-2A970EB9D916}" destId="{FA7A34AC-2E6F-4536-8E6A-CFC04F02CAD6}" srcOrd="0" destOrd="0" presId="urn:microsoft.com/office/officeart/2018/2/layout/IconVerticalSolidList"/>
    <dgm:cxn modelId="{6986F9BF-F101-4A37-9524-56E92228777A}" type="presParOf" srcId="{FA7A34AC-2E6F-4536-8E6A-CFC04F02CAD6}" destId="{9E289BC0-7314-45C3-83A5-80FFAB196C08}" srcOrd="0" destOrd="0" presId="urn:microsoft.com/office/officeart/2018/2/layout/IconVerticalSolidList"/>
    <dgm:cxn modelId="{29E8975D-CD59-4652-AB1C-D1793495AAB2}" type="presParOf" srcId="{FA7A34AC-2E6F-4536-8E6A-CFC04F02CAD6}" destId="{58884DC4-F27F-4E7E-9BC2-5E67F042BEEB}" srcOrd="1" destOrd="0" presId="urn:microsoft.com/office/officeart/2018/2/layout/IconVerticalSolidList"/>
    <dgm:cxn modelId="{56EB361A-C869-472F-B87E-C670AB8C7E38}" type="presParOf" srcId="{FA7A34AC-2E6F-4536-8E6A-CFC04F02CAD6}" destId="{E7C60D55-8337-42AA-925E-71DFD1C6148C}" srcOrd="2" destOrd="0" presId="urn:microsoft.com/office/officeart/2018/2/layout/IconVerticalSolidList"/>
    <dgm:cxn modelId="{D57B448F-BE82-4972-B4FB-B56614E4FD65}" type="presParOf" srcId="{FA7A34AC-2E6F-4536-8E6A-CFC04F02CAD6}" destId="{17A92951-4F92-47CA-9B68-3A2A85FA8E46}" srcOrd="3" destOrd="0" presId="urn:microsoft.com/office/officeart/2018/2/layout/IconVerticalSolidList"/>
    <dgm:cxn modelId="{D95FC6C1-9F8C-4B0E-9421-1A23058CD84B}" type="presParOf" srcId="{B3124ECE-6511-4595-8474-2A970EB9D916}" destId="{BB72307F-5D18-4894-B1EE-FD660635EF20}" srcOrd="1" destOrd="0" presId="urn:microsoft.com/office/officeart/2018/2/layout/IconVerticalSolidList"/>
    <dgm:cxn modelId="{AA0EA938-28AA-46F4-9F97-3AD4DF39D931}" type="presParOf" srcId="{B3124ECE-6511-4595-8474-2A970EB9D916}" destId="{ABCAA22F-8F90-4DC0-B2F8-29E1E92D4ADE}" srcOrd="2" destOrd="0" presId="urn:microsoft.com/office/officeart/2018/2/layout/IconVerticalSolidList"/>
    <dgm:cxn modelId="{8E698686-5C05-4226-9462-4CF22493ED9C}" type="presParOf" srcId="{ABCAA22F-8F90-4DC0-B2F8-29E1E92D4ADE}" destId="{C0209A7D-32AD-4FE7-9B86-8303582F0005}" srcOrd="0" destOrd="0" presId="urn:microsoft.com/office/officeart/2018/2/layout/IconVerticalSolidList"/>
    <dgm:cxn modelId="{02BA9FCF-8346-4C96-87AA-64D7B0B8FABC}" type="presParOf" srcId="{ABCAA22F-8F90-4DC0-B2F8-29E1E92D4ADE}" destId="{FD6C09EF-31CC-4F1A-93F8-26F1BD1B3202}" srcOrd="1" destOrd="0" presId="urn:microsoft.com/office/officeart/2018/2/layout/IconVerticalSolidList"/>
    <dgm:cxn modelId="{BF006253-8487-41EE-AAA1-B306827DDC40}" type="presParOf" srcId="{ABCAA22F-8F90-4DC0-B2F8-29E1E92D4ADE}" destId="{676658C1-B9D2-4BA0-8487-EE1C5C1B2EFE}" srcOrd="2" destOrd="0" presId="urn:microsoft.com/office/officeart/2018/2/layout/IconVerticalSolidList"/>
    <dgm:cxn modelId="{31094998-AA8C-4840-8DC3-48945E5DB1FF}" type="presParOf" srcId="{ABCAA22F-8F90-4DC0-B2F8-29E1E92D4ADE}" destId="{4BF2165B-8090-4DA5-99CA-4CD13B25F19E}" srcOrd="3" destOrd="0" presId="urn:microsoft.com/office/officeart/2018/2/layout/IconVerticalSolidList"/>
    <dgm:cxn modelId="{F86904ED-0A3D-47B8-A25F-6901133AB6FF}" type="presParOf" srcId="{B3124ECE-6511-4595-8474-2A970EB9D916}" destId="{E1E80A16-6B16-40E0-BA31-2A24613016D1}" srcOrd="3" destOrd="0" presId="urn:microsoft.com/office/officeart/2018/2/layout/IconVerticalSolidList"/>
    <dgm:cxn modelId="{B17657CE-0297-42EB-9EE6-61F3718AA7FD}" type="presParOf" srcId="{B3124ECE-6511-4595-8474-2A970EB9D916}" destId="{0CF04910-CC54-43E3-AAD4-8C1A52E0FB2F}" srcOrd="4" destOrd="0" presId="urn:microsoft.com/office/officeart/2018/2/layout/IconVerticalSolidList"/>
    <dgm:cxn modelId="{3CF927C3-330A-4174-AEE6-3184A874786C}" type="presParOf" srcId="{0CF04910-CC54-43E3-AAD4-8C1A52E0FB2F}" destId="{5EA7EB07-AF75-4877-842C-9ED957A6C094}" srcOrd="0" destOrd="0" presId="urn:microsoft.com/office/officeart/2018/2/layout/IconVerticalSolidList"/>
    <dgm:cxn modelId="{82A79B14-C7B6-4696-A0CF-2BC3E86416F9}" type="presParOf" srcId="{0CF04910-CC54-43E3-AAD4-8C1A52E0FB2F}" destId="{DCB753AA-8EFF-48A4-B473-33DF245491CD}" srcOrd="1" destOrd="0" presId="urn:microsoft.com/office/officeart/2018/2/layout/IconVerticalSolidList"/>
    <dgm:cxn modelId="{7A57FBE3-3F1B-49D5-A044-D5C51255A65D}" type="presParOf" srcId="{0CF04910-CC54-43E3-AAD4-8C1A52E0FB2F}" destId="{10E9D15A-67F7-436E-9696-724720A68EC1}" srcOrd="2" destOrd="0" presId="urn:microsoft.com/office/officeart/2018/2/layout/IconVerticalSolidList"/>
    <dgm:cxn modelId="{D319190B-2A05-43C4-9B0E-05B2BA46FA8F}" type="presParOf" srcId="{0CF04910-CC54-43E3-AAD4-8C1A52E0FB2F}" destId="{8361B058-5CE5-4FD5-92B2-78B060CF7B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B5E5FB0-D685-4E7D-AF41-8E601EF760F6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36390E1-030E-4A7F-83A6-7883A63875A8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pl-PL" sz="2400" b="1" dirty="0"/>
            <a:t>Początki teatru, lekcja plenerowa</a:t>
          </a:r>
          <a:br>
            <a:rPr lang="pl-PL" sz="2400" b="1" dirty="0"/>
          </a:br>
          <a:r>
            <a:rPr lang="pl-PL" sz="2400" b="1" dirty="0"/>
            <a:t>w Ostia </a:t>
          </a:r>
          <a:r>
            <a:rPr lang="pl-PL" sz="2400" b="1" dirty="0" err="1"/>
            <a:t>Antica</a:t>
          </a:r>
          <a:r>
            <a:rPr lang="pl-PL" sz="2400" b="1" dirty="0"/>
            <a:t>.</a:t>
          </a:r>
          <a:endParaRPr lang="en-US" sz="2400" b="1" dirty="0"/>
        </a:p>
      </dgm:t>
    </dgm:pt>
    <dgm:pt modelId="{DD6154DF-57EC-46E7-80B9-F8D38060B427}" type="parTrans" cxnId="{B3BC6D9C-C274-4E5E-BA00-EF2D1F94E974}">
      <dgm:prSet/>
      <dgm:spPr/>
      <dgm:t>
        <a:bodyPr/>
        <a:lstStyle/>
        <a:p>
          <a:endParaRPr lang="en-US"/>
        </a:p>
      </dgm:t>
    </dgm:pt>
    <dgm:pt modelId="{6AA7C02F-2683-46A4-9DC5-1F2D261E9B76}" type="sibTrans" cxnId="{B3BC6D9C-C274-4E5E-BA00-EF2D1F94E974}">
      <dgm:prSet/>
      <dgm:spPr/>
      <dgm:t>
        <a:bodyPr/>
        <a:lstStyle/>
        <a:p>
          <a:endParaRPr lang="en-US"/>
        </a:p>
      </dgm:t>
    </dgm:pt>
    <dgm:pt modelId="{DE3B680C-1CCA-4B2B-83E3-90EC00ED19FA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pl-PL" sz="2400" b="1" dirty="0"/>
            <a:t>Przedstawiamy wybrane postaci mitologiczne- drama.</a:t>
          </a:r>
          <a:endParaRPr lang="en-US" sz="2400" b="1" dirty="0"/>
        </a:p>
      </dgm:t>
    </dgm:pt>
    <dgm:pt modelId="{8C60BA36-6DB9-46A7-8A82-75CCB9DC74A6}" type="parTrans" cxnId="{27C474D9-6B50-430D-815A-6AB9EDDC816F}">
      <dgm:prSet/>
      <dgm:spPr/>
      <dgm:t>
        <a:bodyPr/>
        <a:lstStyle/>
        <a:p>
          <a:endParaRPr lang="pl-PL"/>
        </a:p>
      </dgm:t>
    </dgm:pt>
    <dgm:pt modelId="{4FD1D127-2966-4D9D-84EA-D1529C636DFB}" type="sibTrans" cxnId="{27C474D9-6B50-430D-815A-6AB9EDDC816F}">
      <dgm:prSet/>
      <dgm:spPr/>
      <dgm:t>
        <a:bodyPr/>
        <a:lstStyle/>
        <a:p>
          <a:endParaRPr lang="pl-PL"/>
        </a:p>
      </dgm:t>
    </dgm:pt>
    <dgm:pt modelId="{44E37EBB-17E5-4EA9-AB61-1B1931990F62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pl-PL" sz="2400" b="1" dirty="0"/>
            <a:t>Gra terenowa i zabawy na plaży.</a:t>
          </a:r>
          <a:endParaRPr lang="en-US" sz="2400" b="1" dirty="0"/>
        </a:p>
      </dgm:t>
    </dgm:pt>
    <dgm:pt modelId="{1FA65C18-5859-49A0-BBD4-8B3DA2A394ED}" type="parTrans" cxnId="{00FB16A1-0695-4C32-948B-9335D22E3F74}">
      <dgm:prSet/>
      <dgm:spPr/>
      <dgm:t>
        <a:bodyPr/>
        <a:lstStyle/>
        <a:p>
          <a:endParaRPr lang="pl-PL"/>
        </a:p>
      </dgm:t>
    </dgm:pt>
    <dgm:pt modelId="{CAA8CB5C-D4F6-477C-807C-665DA84E55D7}" type="sibTrans" cxnId="{00FB16A1-0695-4C32-948B-9335D22E3F74}">
      <dgm:prSet/>
      <dgm:spPr/>
      <dgm:t>
        <a:bodyPr/>
        <a:lstStyle/>
        <a:p>
          <a:endParaRPr lang="pl-PL"/>
        </a:p>
      </dgm:t>
    </dgm:pt>
    <dgm:pt modelId="{B3124ECE-6511-4595-8474-2A970EB9D916}" type="pres">
      <dgm:prSet presAssocID="{0B5E5FB0-D685-4E7D-AF41-8E601EF760F6}" presName="root" presStyleCnt="0">
        <dgm:presLayoutVars>
          <dgm:dir/>
          <dgm:resizeHandles val="exact"/>
        </dgm:presLayoutVars>
      </dgm:prSet>
      <dgm:spPr/>
    </dgm:pt>
    <dgm:pt modelId="{FA7A34AC-2E6F-4536-8E6A-CFC04F02CAD6}" type="pres">
      <dgm:prSet presAssocID="{A36390E1-030E-4A7F-83A6-7883A63875A8}" presName="compNode" presStyleCnt="0"/>
      <dgm:spPr/>
    </dgm:pt>
    <dgm:pt modelId="{9E289BC0-7314-45C3-83A5-80FFAB196C08}" type="pres">
      <dgm:prSet presAssocID="{A36390E1-030E-4A7F-83A6-7883A63875A8}" presName="bgRect" presStyleLbl="bgShp" presStyleIdx="0" presStyleCnt="3" custLinFactNeighborX="7490" custLinFactNeighborY="8072"/>
      <dgm:spPr/>
    </dgm:pt>
    <dgm:pt modelId="{58884DC4-F27F-4E7E-9BC2-5E67F042BEEB}" type="pres">
      <dgm:prSet presAssocID="{A36390E1-030E-4A7F-83A6-7883A63875A8}" presName="iconRect" presStyleLbl="node1" presStyleIdx="0" presStyleCnt="3"/>
      <dgm:spPr>
        <a:blipFill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E7C60D55-8337-42AA-925E-71DFD1C6148C}" type="pres">
      <dgm:prSet presAssocID="{A36390E1-030E-4A7F-83A6-7883A63875A8}" presName="spaceRect" presStyleCnt="0"/>
      <dgm:spPr/>
    </dgm:pt>
    <dgm:pt modelId="{17A92951-4F92-47CA-9B68-3A2A85FA8E46}" type="pres">
      <dgm:prSet presAssocID="{A36390E1-030E-4A7F-83A6-7883A63875A8}" presName="parTx" presStyleLbl="revTx" presStyleIdx="0" presStyleCnt="3">
        <dgm:presLayoutVars>
          <dgm:chMax val="0"/>
          <dgm:chPref val="0"/>
        </dgm:presLayoutVars>
      </dgm:prSet>
      <dgm:spPr/>
    </dgm:pt>
    <dgm:pt modelId="{076A80A3-266C-4E2D-B638-A60790E44C8C}" type="pres">
      <dgm:prSet presAssocID="{6AA7C02F-2683-46A4-9DC5-1F2D261E9B76}" presName="sibTrans" presStyleCnt="0"/>
      <dgm:spPr/>
    </dgm:pt>
    <dgm:pt modelId="{BC4F02E6-ABA3-4B65-9706-AA1C4018FD2F}" type="pres">
      <dgm:prSet presAssocID="{DE3B680C-1CCA-4B2B-83E3-90EC00ED19FA}" presName="compNode" presStyleCnt="0"/>
      <dgm:spPr/>
    </dgm:pt>
    <dgm:pt modelId="{C1D17030-92F4-4405-ACC6-3905C444FF36}" type="pres">
      <dgm:prSet presAssocID="{DE3B680C-1CCA-4B2B-83E3-90EC00ED19FA}" presName="bgRect" presStyleLbl="bgShp" presStyleIdx="1" presStyleCnt="3"/>
      <dgm:spPr/>
    </dgm:pt>
    <dgm:pt modelId="{A3027329-8F30-4E9D-8142-D96A519B8B41}" type="pres">
      <dgm:prSet presAssocID="{DE3B680C-1CCA-4B2B-83E3-90EC00ED19FA}" presName="iconRect" presStyleLbl="node1" presStyleIdx="1" presStyleCnt="3"/>
      <dgm:spPr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60FEA514-EF73-4F80-8350-9380B5388EE7}" type="pres">
      <dgm:prSet presAssocID="{DE3B680C-1CCA-4B2B-83E3-90EC00ED19FA}" presName="spaceRect" presStyleCnt="0"/>
      <dgm:spPr/>
    </dgm:pt>
    <dgm:pt modelId="{F326D4D3-E1C1-4705-8E80-25D97ED533F4}" type="pres">
      <dgm:prSet presAssocID="{DE3B680C-1CCA-4B2B-83E3-90EC00ED19FA}" presName="parTx" presStyleLbl="revTx" presStyleIdx="1" presStyleCnt="3">
        <dgm:presLayoutVars>
          <dgm:chMax val="0"/>
          <dgm:chPref val="0"/>
        </dgm:presLayoutVars>
      </dgm:prSet>
      <dgm:spPr/>
    </dgm:pt>
    <dgm:pt modelId="{355D00FB-7BE5-4852-BBB1-1F2A2E2CC5D3}" type="pres">
      <dgm:prSet presAssocID="{4FD1D127-2966-4D9D-84EA-D1529C636DFB}" presName="sibTrans" presStyleCnt="0"/>
      <dgm:spPr/>
    </dgm:pt>
    <dgm:pt modelId="{2C1572CE-6754-4032-BEEE-BF0CF00B2E7F}" type="pres">
      <dgm:prSet presAssocID="{44E37EBB-17E5-4EA9-AB61-1B1931990F62}" presName="compNode" presStyleCnt="0"/>
      <dgm:spPr/>
    </dgm:pt>
    <dgm:pt modelId="{C84DAA06-6DFC-42F2-818E-6C45C45FAA2D}" type="pres">
      <dgm:prSet presAssocID="{44E37EBB-17E5-4EA9-AB61-1B1931990F62}" presName="bgRect" presStyleLbl="bgShp" presStyleIdx="2" presStyleCnt="3"/>
      <dgm:spPr/>
    </dgm:pt>
    <dgm:pt modelId="{AD88B512-2867-45CB-A6EE-AF287EAC3977}" type="pres">
      <dgm:prSet presAssocID="{44E37EBB-17E5-4EA9-AB61-1B1931990F62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Park Skateboarding"/>
        </a:ext>
      </dgm:extLst>
    </dgm:pt>
    <dgm:pt modelId="{3DC10C11-E677-4380-8836-3C129F52247A}" type="pres">
      <dgm:prSet presAssocID="{44E37EBB-17E5-4EA9-AB61-1B1931990F62}" presName="spaceRect" presStyleCnt="0"/>
      <dgm:spPr/>
    </dgm:pt>
    <dgm:pt modelId="{6F21FEA9-8E91-4D70-8313-952579FD26A6}" type="pres">
      <dgm:prSet presAssocID="{44E37EBB-17E5-4EA9-AB61-1B1931990F6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3BC6D9C-C274-4E5E-BA00-EF2D1F94E974}" srcId="{0B5E5FB0-D685-4E7D-AF41-8E601EF760F6}" destId="{A36390E1-030E-4A7F-83A6-7883A63875A8}" srcOrd="0" destOrd="0" parTransId="{DD6154DF-57EC-46E7-80B9-F8D38060B427}" sibTransId="{6AA7C02F-2683-46A4-9DC5-1F2D261E9B76}"/>
    <dgm:cxn modelId="{00FB16A1-0695-4C32-948B-9335D22E3F74}" srcId="{0B5E5FB0-D685-4E7D-AF41-8E601EF760F6}" destId="{44E37EBB-17E5-4EA9-AB61-1B1931990F62}" srcOrd="2" destOrd="0" parTransId="{1FA65C18-5859-49A0-BBD4-8B3DA2A394ED}" sibTransId="{CAA8CB5C-D4F6-477C-807C-665DA84E55D7}"/>
    <dgm:cxn modelId="{41C694B4-26A1-4D2D-BB6E-799E6F2D0735}" type="presOf" srcId="{DE3B680C-1CCA-4B2B-83E3-90EC00ED19FA}" destId="{F326D4D3-E1C1-4705-8E80-25D97ED533F4}" srcOrd="0" destOrd="0" presId="urn:microsoft.com/office/officeart/2018/2/layout/IconVerticalSolidList"/>
    <dgm:cxn modelId="{5312F1B7-029B-4184-BBEB-6E7198BA8214}" type="presOf" srcId="{0B5E5FB0-D685-4E7D-AF41-8E601EF760F6}" destId="{B3124ECE-6511-4595-8474-2A970EB9D916}" srcOrd="0" destOrd="0" presId="urn:microsoft.com/office/officeart/2018/2/layout/IconVerticalSolidList"/>
    <dgm:cxn modelId="{6F4900CB-5660-4211-B2E6-D777B894765B}" type="presOf" srcId="{A36390E1-030E-4A7F-83A6-7883A63875A8}" destId="{17A92951-4F92-47CA-9B68-3A2A85FA8E46}" srcOrd="0" destOrd="0" presId="urn:microsoft.com/office/officeart/2018/2/layout/IconVerticalSolidList"/>
    <dgm:cxn modelId="{27C474D9-6B50-430D-815A-6AB9EDDC816F}" srcId="{0B5E5FB0-D685-4E7D-AF41-8E601EF760F6}" destId="{DE3B680C-1CCA-4B2B-83E3-90EC00ED19FA}" srcOrd="1" destOrd="0" parTransId="{8C60BA36-6DB9-46A7-8A82-75CCB9DC74A6}" sibTransId="{4FD1D127-2966-4D9D-84EA-D1529C636DFB}"/>
    <dgm:cxn modelId="{5FBEEBEF-C621-46CB-8F24-315A5E020FFF}" type="presOf" srcId="{44E37EBB-17E5-4EA9-AB61-1B1931990F62}" destId="{6F21FEA9-8E91-4D70-8313-952579FD26A6}" srcOrd="0" destOrd="0" presId="urn:microsoft.com/office/officeart/2018/2/layout/IconVerticalSolidList"/>
    <dgm:cxn modelId="{C055E4E8-AD7E-46AB-B664-77F14C184F69}" type="presParOf" srcId="{B3124ECE-6511-4595-8474-2A970EB9D916}" destId="{FA7A34AC-2E6F-4536-8E6A-CFC04F02CAD6}" srcOrd="0" destOrd="0" presId="urn:microsoft.com/office/officeart/2018/2/layout/IconVerticalSolidList"/>
    <dgm:cxn modelId="{6986F9BF-F101-4A37-9524-56E92228777A}" type="presParOf" srcId="{FA7A34AC-2E6F-4536-8E6A-CFC04F02CAD6}" destId="{9E289BC0-7314-45C3-83A5-80FFAB196C08}" srcOrd="0" destOrd="0" presId="urn:microsoft.com/office/officeart/2018/2/layout/IconVerticalSolidList"/>
    <dgm:cxn modelId="{29E8975D-CD59-4652-AB1C-D1793495AAB2}" type="presParOf" srcId="{FA7A34AC-2E6F-4536-8E6A-CFC04F02CAD6}" destId="{58884DC4-F27F-4E7E-9BC2-5E67F042BEEB}" srcOrd="1" destOrd="0" presId="urn:microsoft.com/office/officeart/2018/2/layout/IconVerticalSolidList"/>
    <dgm:cxn modelId="{56EB361A-C869-472F-B87E-C670AB8C7E38}" type="presParOf" srcId="{FA7A34AC-2E6F-4536-8E6A-CFC04F02CAD6}" destId="{E7C60D55-8337-42AA-925E-71DFD1C6148C}" srcOrd="2" destOrd="0" presId="urn:microsoft.com/office/officeart/2018/2/layout/IconVerticalSolidList"/>
    <dgm:cxn modelId="{D57B448F-BE82-4972-B4FB-B56614E4FD65}" type="presParOf" srcId="{FA7A34AC-2E6F-4536-8E6A-CFC04F02CAD6}" destId="{17A92951-4F92-47CA-9B68-3A2A85FA8E46}" srcOrd="3" destOrd="0" presId="urn:microsoft.com/office/officeart/2018/2/layout/IconVerticalSolidList"/>
    <dgm:cxn modelId="{1723D04D-C1D2-4399-97C3-CF927BC4B8FE}" type="presParOf" srcId="{B3124ECE-6511-4595-8474-2A970EB9D916}" destId="{076A80A3-266C-4E2D-B638-A60790E44C8C}" srcOrd="1" destOrd="0" presId="urn:microsoft.com/office/officeart/2018/2/layout/IconVerticalSolidList"/>
    <dgm:cxn modelId="{C6D51FB6-B78F-4BDE-8BCB-5AACEA297BC6}" type="presParOf" srcId="{B3124ECE-6511-4595-8474-2A970EB9D916}" destId="{BC4F02E6-ABA3-4B65-9706-AA1C4018FD2F}" srcOrd="2" destOrd="0" presId="urn:microsoft.com/office/officeart/2018/2/layout/IconVerticalSolidList"/>
    <dgm:cxn modelId="{7042D3D1-F1BA-4262-86A3-551B72DD29D0}" type="presParOf" srcId="{BC4F02E6-ABA3-4B65-9706-AA1C4018FD2F}" destId="{C1D17030-92F4-4405-ACC6-3905C444FF36}" srcOrd="0" destOrd="0" presId="urn:microsoft.com/office/officeart/2018/2/layout/IconVerticalSolidList"/>
    <dgm:cxn modelId="{14B00BB9-6F09-484B-B85C-361096128DBA}" type="presParOf" srcId="{BC4F02E6-ABA3-4B65-9706-AA1C4018FD2F}" destId="{A3027329-8F30-4E9D-8142-D96A519B8B41}" srcOrd="1" destOrd="0" presId="urn:microsoft.com/office/officeart/2018/2/layout/IconVerticalSolidList"/>
    <dgm:cxn modelId="{8D3A2FFE-632C-437F-B400-B45B05440AE7}" type="presParOf" srcId="{BC4F02E6-ABA3-4B65-9706-AA1C4018FD2F}" destId="{60FEA514-EF73-4F80-8350-9380B5388EE7}" srcOrd="2" destOrd="0" presId="urn:microsoft.com/office/officeart/2018/2/layout/IconVerticalSolidList"/>
    <dgm:cxn modelId="{5F368558-F685-4FD0-A574-A1AC052C8686}" type="presParOf" srcId="{BC4F02E6-ABA3-4B65-9706-AA1C4018FD2F}" destId="{F326D4D3-E1C1-4705-8E80-25D97ED533F4}" srcOrd="3" destOrd="0" presId="urn:microsoft.com/office/officeart/2018/2/layout/IconVerticalSolidList"/>
    <dgm:cxn modelId="{B710AC6B-D6DB-4C66-8FA3-C3AD3F721A03}" type="presParOf" srcId="{B3124ECE-6511-4595-8474-2A970EB9D916}" destId="{355D00FB-7BE5-4852-BBB1-1F2A2E2CC5D3}" srcOrd="3" destOrd="0" presId="urn:microsoft.com/office/officeart/2018/2/layout/IconVerticalSolidList"/>
    <dgm:cxn modelId="{46BF39FB-E890-490A-ACB4-53931D6D45CD}" type="presParOf" srcId="{B3124ECE-6511-4595-8474-2A970EB9D916}" destId="{2C1572CE-6754-4032-BEEE-BF0CF00B2E7F}" srcOrd="4" destOrd="0" presId="urn:microsoft.com/office/officeart/2018/2/layout/IconVerticalSolidList"/>
    <dgm:cxn modelId="{A3BF2B44-4486-4767-9716-775E85C783A8}" type="presParOf" srcId="{2C1572CE-6754-4032-BEEE-BF0CF00B2E7F}" destId="{C84DAA06-6DFC-42F2-818E-6C45C45FAA2D}" srcOrd="0" destOrd="0" presId="urn:microsoft.com/office/officeart/2018/2/layout/IconVerticalSolidList"/>
    <dgm:cxn modelId="{A882FB20-1E3D-48D2-874C-98988EC9FA8C}" type="presParOf" srcId="{2C1572CE-6754-4032-BEEE-BF0CF00B2E7F}" destId="{AD88B512-2867-45CB-A6EE-AF287EAC3977}" srcOrd="1" destOrd="0" presId="urn:microsoft.com/office/officeart/2018/2/layout/IconVerticalSolidList"/>
    <dgm:cxn modelId="{0DC9B225-9ECD-4159-841A-B9FD1BC99DBF}" type="presParOf" srcId="{2C1572CE-6754-4032-BEEE-BF0CF00B2E7F}" destId="{3DC10C11-E677-4380-8836-3C129F52247A}" srcOrd="2" destOrd="0" presId="urn:microsoft.com/office/officeart/2018/2/layout/IconVerticalSolidList"/>
    <dgm:cxn modelId="{20C28178-9BE7-43DA-8566-BAE983B74077}" type="presParOf" srcId="{2C1572CE-6754-4032-BEEE-BF0CF00B2E7F}" destId="{6F21FEA9-8E91-4D70-8313-952579FD26A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B5E5FB0-D685-4E7D-AF41-8E601EF760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36390E1-030E-4A7F-83A6-7883A63875A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pl-PL" sz="2400" dirty="0"/>
            <a:t>Wycieczka edukacyjna do Galerii</a:t>
          </a:r>
          <a:br>
            <a:rPr lang="pl-PL" sz="2400" dirty="0"/>
          </a:br>
          <a:r>
            <a:rPr lang="pl-PL" sz="2400" dirty="0"/>
            <a:t>i Wilii </a:t>
          </a:r>
          <a:r>
            <a:rPr lang="pl-PL" sz="2400" dirty="0" err="1"/>
            <a:t>Borghese</a:t>
          </a:r>
          <a:r>
            <a:rPr lang="pl-PL" sz="2400" dirty="0"/>
            <a:t>.</a:t>
          </a:r>
          <a:endParaRPr lang="en-US" sz="2400" b="1" dirty="0"/>
        </a:p>
      </dgm:t>
    </dgm:pt>
    <dgm:pt modelId="{DD6154DF-57EC-46E7-80B9-F8D38060B427}" type="parTrans" cxnId="{B3BC6D9C-C274-4E5E-BA00-EF2D1F94E974}">
      <dgm:prSet/>
      <dgm:spPr/>
      <dgm:t>
        <a:bodyPr/>
        <a:lstStyle/>
        <a:p>
          <a:endParaRPr lang="en-US"/>
        </a:p>
      </dgm:t>
    </dgm:pt>
    <dgm:pt modelId="{6AA7C02F-2683-46A4-9DC5-1F2D261E9B76}" type="sibTrans" cxnId="{B3BC6D9C-C274-4E5E-BA00-EF2D1F94E974}">
      <dgm:prSet/>
      <dgm:spPr/>
      <dgm:t>
        <a:bodyPr/>
        <a:lstStyle/>
        <a:p>
          <a:endParaRPr lang="en-US"/>
        </a:p>
      </dgm:t>
    </dgm:pt>
    <dgm:pt modelId="{44E37EBB-17E5-4EA9-AB61-1B1931990F6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dirty="0"/>
            <a:t>Wspólna z Włochami praca</a:t>
          </a:r>
          <a:br>
            <a:rPr lang="pl-PL" sz="2400" dirty="0"/>
          </a:br>
          <a:r>
            <a:rPr lang="pl-PL" sz="2400" dirty="0"/>
            <a:t> nad grą dydaktyczną.</a:t>
          </a:r>
          <a:endParaRPr lang="en-US" sz="2400" b="1" dirty="0"/>
        </a:p>
      </dgm:t>
    </dgm:pt>
    <dgm:pt modelId="{1FA65C18-5859-49A0-BBD4-8B3DA2A394ED}" type="parTrans" cxnId="{00FB16A1-0695-4C32-948B-9335D22E3F74}">
      <dgm:prSet/>
      <dgm:spPr/>
      <dgm:t>
        <a:bodyPr/>
        <a:lstStyle/>
        <a:p>
          <a:endParaRPr lang="pl-PL"/>
        </a:p>
      </dgm:t>
    </dgm:pt>
    <dgm:pt modelId="{CAA8CB5C-D4F6-477C-807C-665DA84E55D7}" type="sibTrans" cxnId="{00FB16A1-0695-4C32-948B-9335D22E3F74}">
      <dgm:prSet/>
      <dgm:spPr/>
      <dgm:t>
        <a:bodyPr/>
        <a:lstStyle/>
        <a:p>
          <a:endParaRPr lang="pl-PL"/>
        </a:p>
      </dgm:t>
    </dgm:pt>
    <dgm:pt modelId="{DE3B680C-1CCA-4B2B-83E3-90EC00ED19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dirty="0"/>
            <a:t>Punkt widokowy </a:t>
          </a:r>
          <a:r>
            <a:rPr lang="pl-PL" sz="2400" dirty="0" err="1"/>
            <a:t>Pincio</a:t>
          </a:r>
          <a:r>
            <a:rPr lang="pl-PL" sz="2400" b="1" dirty="0"/>
            <a:t>.</a:t>
          </a:r>
          <a:endParaRPr lang="en-US" sz="2400" b="1" dirty="0"/>
        </a:p>
      </dgm:t>
    </dgm:pt>
    <dgm:pt modelId="{4FD1D127-2966-4D9D-84EA-D1529C636DFB}" type="sibTrans" cxnId="{27C474D9-6B50-430D-815A-6AB9EDDC816F}">
      <dgm:prSet/>
      <dgm:spPr/>
      <dgm:t>
        <a:bodyPr/>
        <a:lstStyle/>
        <a:p>
          <a:endParaRPr lang="pl-PL"/>
        </a:p>
      </dgm:t>
    </dgm:pt>
    <dgm:pt modelId="{8C60BA36-6DB9-46A7-8A82-75CCB9DC74A6}" type="parTrans" cxnId="{27C474D9-6B50-430D-815A-6AB9EDDC816F}">
      <dgm:prSet/>
      <dgm:spPr/>
      <dgm:t>
        <a:bodyPr/>
        <a:lstStyle/>
        <a:p>
          <a:endParaRPr lang="pl-PL"/>
        </a:p>
      </dgm:t>
    </dgm:pt>
    <dgm:pt modelId="{B3124ECE-6511-4595-8474-2A970EB9D916}" type="pres">
      <dgm:prSet presAssocID="{0B5E5FB0-D685-4E7D-AF41-8E601EF760F6}" presName="root" presStyleCnt="0">
        <dgm:presLayoutVars>
          <dgm:dir/>
          <dgm:resizeHandles val="exact"/>
        </dgm:presLayoutVars>
      </dgm:prSet>
      <dgm:spPr/>
    </dgm:pt>
    <dgm:pt modelId="{FA7A34AC-2E6F-4536-8E6A-CFC04F02CAD6}" type="pres">
      <dgm:prSet presAssocID="{A36390E1-030E-4A7F-83A6-7883A63875A8}" presName="compNode" presStyleCnt="0"/>
      <dgm:spPr/>
    </dgm:pt>
    <dgm:pt modelId="{9E289BC0-7314-45C3-83A5-80FFAB196C08}" type="pres">
      <dgm:prSet presAssocID="{A36390E1-030E-4A7F-83A6-7883A63875A8}" presName="bgRect" presStyleLbl="bgShp" presStyleIdx="0" presStyleCnt="3" custLinFactNeighborX="-51" custLinFactNeighborY="25902"/>
      <dgm:spPr/>
    </dgm:pt>
    <dgm:pt modelId="{58884DC4-F27F-4E7E-9BC2-5E67F042BEEB}" type="pres">
      <dgm:prSet presAssocID="{A36390E1-030E-4A7F-83A6-7883A63875A8}" presName="iconRect" presStyleLbl="node1" presStyleIdx="0" presStyleCnt="3" custLinFactNeighborX="-3946" custLinFactNeighborY="345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7C60D55-8337-42AA-925E-71DFD1C6148C}" type="pres">
      <dgm:prSet presAssocID="{A36390E1-030E-4A7F-83A6-7883A63875A8}" presName="spaceRect" presStyleCnt="0"/>
      <dgm:spPr/>
    </dgm:pt>
    <dgm:pt modelId="{17A92951-4F92-47CA-9B68-3A2A85FA8E46}" type="pres">
      <dgm:prSet presAssocID="{A36390E1-030E-4A7F-83A6-7883A63875A8}" presName="parTx" presStyleLbl="revTx" presStyleIdx="0" presStyleCnt="3">
        <dgm:presLayoutVars>
          <dgm:chMax val="0"/>
          <dgm:chPref val="0"/>
        </dgm:presLayoutVars>
      </dgm:prSet>
      <dgm:spPr/>
    </dgm:pt>
    <dgm:pt modelId="{076A80A3-266C-4E2D-B638-A60790E44C8C}" type="pres">
      <dgm:prSet presAssocID="{6AA7C02F-2683-46A4-9DC5-1F2D261E9B76}" presName="sibTrans" presStyleCnt="0"/>
      <dgm:spPr/>
    </dgm:pt>
    <dgm:pt modelId="{BC4F02E6-ABA3-4B65-9706-AA1C4018FD2F}" type="pres">
      <dgm:prSet presAssocID="{DE3B680C-1CCA-4B2B-83E3-90EC00ED19FA}" presName="compNode" presStyleCnt="0"/>
      <dgm:spPr/>
    </dgm:pt>
    <dgm:pt modelId="{C1D17030-92F4-4405-ACC6-3905C444FF36}" type="pres">
      <dgm:prSet presAssocID="{DE3B680C-1CCA-4B2B-83E3-90EC00ED19FA}" presName="bgRect" presStyleLbl="bgShp" presStyleIdx="1" presStyleCnt="3" custLinFactNeighborX="-1088" custLinFactNeighborY="17203"/>
      <dgm:spPr/>
    </dgm:pt>
    <dgm:pt modelId="{A3027329-8F30-4E9D-8142-D96A519B8B41}" type="pres">
      <dgm:prSet presAssocID="{DE3B680C-1CCA-4B2B-83E3-90EC00ED19FA}" presName="iconRect" presStyleLbl="node1" presStyleIdx="1" presStyleCnt="3" custLinFactNeighborX="392" custLinFactNeighborY="2480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0FEA514-EF73-4F80-8350-9380B5388EE7}" type="pres">
      <dgm:prSet presAssocID="{DE3B680C-1CCA-4B2B-83E3-90EC00ED19FA}" presName="spaceRect" presStyleCnt="0"/>
      <dgm:spPr/>
    </dgm:pt>
    <dgm:pt modelId="{F326D4D3-E1C1-4705-8E80-25D97ED533F4}" type="pres">
      <dgm:prSet presAssocID="{DE3B680C-1CCA-4B2B-83E3-90EC00ED19FA}" presName="parTx" presStyleLbl="revTx" presStyleIdx="1" presStyleCnt="3">
        <dgm:presLayoutVars>
          <dgm:chMax val="0"/>
          <dgm:chPref val="0"/>
        </dgm:presLayoutVars>
      </dgm:prSet>
      <dgm:spPr/>
    </dgm:pt>
    <dgm:pt modelId="{355D00FB-7BE5-4852-BBB1-1F2A2E2CC5D3}" type="pres">
      <dgm:prSet presAssocID="{4FD1D127-2966-4D9D-84EA-D1529C636DFB}" presName="sibTrans" presStyleCnt="0"/>
      <dgm:spPr/>
    </dgm:pt>
    <dgm:pt modelId="{2C1572CE-6754-4032-BEEE-BF0CF00B2E7F}" type="pres">
      <dgm:prSet presAssocID="{44E37EBB-17E5-4EA9-AB61-1B1931990F62}" presName="compNode" presStyleCnt="0"/>
      <dgm:spPr/>
    </dgm:pt>
    <dgm:pt modelId="{C84DAA06-6DFC-42F2-818E-6C45C45FAA2D}" type="pres">
      <dgm:prSet presAssocID="{44E37EBB-17E5-4EA9-AB61-1B1931990F62}" presName="bgRect" presStyleLbl="bgShp" presStyleIdx="2" presStyleCnt="3"/>
      <dgm:spPr/>
    </dgm:pt>
    <dgm:pt modelId="{AD88B512-2867-45CB-A6EE-AF287EAC3977}" type="pres">
      <dgm:prSet presAssocID="{44E37EBB-17E5-4EA9-AB61-1B1931990F62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DC10C11-E677-4380-8836-3C129F52247A}" type="pres">
      <dgm:prSet presAssocID="{44E37EBB-17E5-4EA9-AB61-1B1931990F62}" presName="spaceRect" presStyleCnt="0"/>
      <dgm:spPr/>
    </dgm:pt>
    <dgm:pt modelId="{6F21FEA9-8E91-4D70-8313-952579FD26A6}" type="pres">
      <dgm:prSet presAssocID="{44E37EBB-17E5-4EA9-AB61-1B1931990F6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3BC6D9C-C274-4E5E-BA00-EF2D1F94E974}" srcId="{0B5E5FB0-D685-4E7D-AF41-8E601EF760F6}" destId="{A36390E1-030E-4A7F-83A6-7883A63875A8}" srcOrd="0" destOrd="0" parTransId="{DD6154DF-57EC-46E7-80B9-F8D38060B427}" sibTransId="{6AA7C02F-2683-46A4-9DC5-1F2D261E9B76}"/>
    <dgm:cxn modelId="{00FB16A1-0695-4C32-948B-9335D22E3F74}" srcId="{0B5E5FB0-D685-4E7D-AF41-8E601EF760F6}" destId="{44E37EBB-17E5-4EA9-AB61-1B1931990F62}" srcOrd="2" destOrd="0" parTransId="{1FA65C18-5859-49A0-BBD4-8B3DA2A394ED}" sibTransId="{CAA8CB5C-D4F6-477C-807C-665DA84E55D7}"/>
    <dgm:cxn modelId="{41C694B4-26A1-4D2D-BB6E-799E6F2D0735}" type="presOf" srcId="{DE3B680C-1CCA-4B2B-83E3-90EC00ED19FA}" destId="{F326D4D3-E1C1-4705-8E80-25D97ED533F4}" srcOrd="0" destOrd="0" presId="urn:microsoft.com/office/officeart/2018/2/layout/IconVerticalSolidList"/>
    <dgm:cxn modelId="{5312F1B7-029B-4184-BBEB-6E7198BA8214}" type="presOf" srcId="{0B5E5FB0-D685-4E7D-AF41-8E601EF760F6}" destId="{B3124ECE-6511-4595-8474-2A970EB9D916}" srcOrd="0" destOrd="0" presId="urn:microsoft.com/office/officeart/2018/2/layout/IconVerticalSolidList"/>
    <dgm:cxn modelId="{6F4900CB-5660-4211-B2E6-D777B894765B}" type="presOf" srcId="{A36390E1-030E-4A7F-83A6-7883A63875A8}" destId="{17A92951-4F92-47CA-9B68-3A2A85FA8E46}" srcOrd="0" destOrd="0" presId="urn:microsoft.com/office/officeart/2018/2/layout/IconVerticalSolidList"/>
    <dgm:cxn modelId="{27C474D9-6B50-430D-815A-6AB9EDDC816F}" srcId="{0B5E5FB0-D685-4E7D-AF41-8E601EF760F6}" destId="{DE3B680C-1CCA-4B2B-83E3-90EC00ED19FA}" srcOrd="1" destOrd="0" parTransId="{8C60BA36-6DB9-46A7-8A82-75CCB9DC74A6}" sibTransId="{4FD1D127-2966-4D9D-84EA-D1529C636DFB}"/>
    <dgm:cxn modelId="{5FBEEBEF-C621-46CB-8F24-315A5E020FFF}" type="presOf" srcId="{44E37EBB-17E5-4EA9-AB61-1B1931990F62}" destId="{6F21FEA9-8E91-4D70-8313-952579FD26A6}" srcOrd="0" destOrd="0" presId="urn:microsoft.com/office/officeart/2018/2/layout/IconVerticalSolidList"/>
    <dgm:cxn modelId="{C055E4E8-AD7E-46AB-B664-77F14C184F69}" type="presParOf" srcId="{B3124ECE-6511-4595-8474-2A970EB9D916}" destId="{FA7A34AC-2E6F-4536-8E6A-CFC04F02CAD6}" srcOrd="0" destOrd="0" presId="urn:microsoft.com/office/officeart/2018/2/layout/IconVerticalSolidList"/>
    <dgm:cxn modelId="{6986F9BF-F101-4A37-9524-56E92228777A}" type="presParOf" srcId="{FA7A34AC-2E6F-4536-8E6A-CFC04F02CAD6}" destId="{9E289BC0-7314-45C3-83A5-80FFAB196C08}" srcOrd="0" destOrd="0" presId="urn:microsoft.com/office/officeart/2018/2/layout/IconVerticalSolidList"/>
    <dgm:cxn modelId="{29E8975D-CD59-4652-AB1C-D1793495AAB2}" type="presParOf" srcId="{FA7A34AC-2E6F-4536-8E6A-CFC04F02CAD6}" destId="{58884DC4-F27F-4E7E-9BC2-5E67F042BEEB}" srcOrd="1" destOrd="0" presId="urn:microsoft.com/office/officeart/2018/2/layout/IconVerticalSolidList"/>
    <dgm:cxn modelId="{56EB361A-C869-472F-B87E-C670AB8C7E38}" type="presParOf" srcId="{FA7A34AC-2E6F-4536-8E6A-CFC04F02CAD6}" destId="{E7C60D55-8337-42AA-925E-71DFD1C6148C}" srcOrd="2" destOrd="0" presId="urn:microsoft.com/office/officeart/2018/2/layout/IconVerticalSolidList"/>
    <dgm:cxn modelId="{D57B448F-BE82-4972-B4FB-B56614E4FD65}" type="presParOf" srcId="{FA7A34AC-2E6F-4536-8E6A-CFC04F02CAD6}" destId="{17A92951-4F92-47CA-9B68-3A2A85FA8E46}" srcOrd="3" destOrd="0" presId="urn:microsoft.com/office/officeart/2018/2/layout/IconVerticalSolidList"/>
    <dgm:cxn modelId="{1723D04D-C1D2-4399-97C3-CF927BC4B8FE}" type="presParOf" srcId="{B3124ECE-6511-4595-8474-2A970EB9D916}" destId="{076A80A3-266C-4E2D-B638-A60790E44C8C}" srcOrd="1" destOrd="0" presId="urn:microsoft.com/office/officeart/2018/2/layout/IconVerticalSolidList"/>
    <dgm:cxn modelId="{C6D51FB6-B78F-4BDE-8BCB-5AACEA297BC6}" type="presParOf" srcId="{B3124ECE-6511-4595-8474-2A970EB9D916}" destId="{BC4F02E6-ABA3-4B65-9706-AA1C4018FD2F}" srcOrd="2" destOrd="0" presId="urn:microsoft.com/office/officeart/2018/2/layout/IconVerticalSolidList"/>
    <dgm:cxn modelId="{7042D3D1-F1BA-4262-86A3-551B72DD29D0}" type="presParOf" srcId="{BC4F02E6-ABA3-4B65-9706-AA1C4018FD2F}" destId="{C1D17030-92F4-4405-ACC6-3905C444FF36}" srcOrd="0" destOrd="0" presId="urn:microsoft.com/office/officeart/2018/2/layout/IconVerticalSolidList"/>
    <dgm:cxn modelId="{14B00BB9-6F09-484B-B85C-361096128DBA}" type="presParOf" srcId="{BC4F02E6-ABA3-4B65-9706-AA1C4018FD2F}" destId="{A3027329-8F30-4E9D-8142-D96A519B8B41}" srcOrd="1" destOrd="0" presId="urn:microsoft.com/office/officeart/2018/2/layout/IconVerticalSolidList"/>
    <dgm:cxn modelId="{8D3A2FFE-632C-437F-B400-B45B05440AE7}" type="presParOf" srcId="{BC4F02E6-ABA3-4B65-9706-AA1C4018FD2F}" destId="{60FEA514-EF73-4F80-8350-9380B5388EE7}" srcOrd="2" destOrd="0" presId="urn:microsoft.com/office/officeart/2018/2/layout/IconVerticalSolidList"/>
    <dgm:cxn modelId="{5F368558-F685-4FD0-A574-A1AC052C8686}" type="presParOf" srcId="{BC4F02E6-ABA3-4B65-9706-AA1C4018FD2F}" destId="{F326D4D3-E1C1-4705-8E80-25D97ED533F4}" srcOrd="3" destOrd="0" presId="urn:microsoft.com/office/officeart/2018/2/layout/IconVerticalSolidList"/>
    <dgm:cxn modelId="{B710AC6B-D6DB-4C66-8FA3-C3AD3F721A03}" type="presParOf" srcId="{B3124ECE-6511-4595-8474-2A970EB9D916}" destId="{355D00FB-7BE5-4852-BBB1-1F2A2E2CC5D3}" srcOrd="3" destOrd="0" presId="urn:microsoft.com/office/officeart/2018/2/layout/IconVerticalSolidList"/>
    <dgm:cxn modelId="{46BF39FB-E890-490A-ACB4-53931D6D45CD}" type="presParOf" srcId="{B3124ECE-6511-4595-8474-2A970EB9D916}" destId="{2C1572CE-6754-4032-BEEE-BF0CF00B2E7F}" srcOrd="4" destOrd="0" presId="urn:microsoft.com/office/officeart/2018/2/layout/IconVerticalSolidList"/>
    <dgm:cxn modelId="{A3BF2B44-4486-4767-9716-775E85C783A8}" type="presParOf" srcId="{2C1572CE-6754-4032-BEEE-BF0CF00B2E7F}" destId="{C84DAA06-6DFC-42F2-818E-6C45C45FAA2D}" srcOrd="0" destOrd="0" presId="urn:microsoft.com/office/officeart/2018/2/layout/IconVerticalSolidList"/>
    <dgm:cxn modelId="{A882FB20-1E3D-48D2-874C-98988EC9FA8C}" type="presParOf" srcId="{2C1572CE-6754-4032-BEEE-BF0CF00B2E7F}" destId="{AD88B512-2867-45CB-A6EE-AF287EAC3977}" srcOrd="1" destOrd="0" presId="urn:microsoft.com/office/officeart/2018/2/layout/IconVerticalSolidList"/>
    <dgm:cxn modelId="{0DC9B225-9ECD-4159-841A-B9FD1BC99DBF}" type="presParOf" srcId="{2C1572CE-6754-4032-BEEE-BF0CF00B2E7F}" destId="{3DC10C11-E677-4380-8836-3C129F52247A}" srcOrd="2" destOrd="0" presId="urn:microsoft.com/office/officeart/2018/2/layout/IconVerticalSolidList"/>
    <dgm:cxn modelId="{20C28178-9BE7-43DA-8566-BAE983B74077}" type="presParOf" srcId="{2C1572CE-6754-4032-BEEE-BF0CF00B2E7F}" destId="{6F21FEA9-8E91-4D70-8313-952579FD26A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5E5FB0-D685-4E7D-AF41-8E601EF760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A36390E1-030E-4A7F-83A6-7883A63875A8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dirty="0"/>
            <a:t>Uzupełniamy mapę mentalną</a:t>
          </a:r>
          <a:br>
            <a:rPr lang="pl-PL" b="1" dirty="0"/>
          </a:br>
          <a:r>
            <a:rPr lang="pl-PL" b="1" dirty="0"/>
            <a:t> w aplikacji </a:t>
          </a:r>
          <a:r>
            <a:rPr lang="pl-PL" b="1" dirty="0" err="1"/>
            <a:t>Padlet</a:t>
          </a:r>
          <a:r>
            <a:rPr lang="pl-PL" b="1" dirty="0"/>
            <a:t>.</a:t>
          </a:r>
          <a:endParaRPr lang="en-US" b="1" dirty="0"/>
        </a:p>
      </dgm:t>
    </dgm:pt>
    <dgm:pt modelId="{DD6154DF-57EC-46E7-80B9-F8D38060B427}" type="parTrans" cxnId="{B3BC6D9C-C274-4E5E-BA00-EF2D1F94E974}">
      <dgm:prSet/>
      <dgm:spPr/>
      <dgm:t>
        <a:bodyPr/>
        <a:lstStyle/>
        <a:p>
          <a:endParaRPr lang="en-US"/>
        </a:p>
      </dgm:t>
    </dgm:pt>
    <dgm:pt modelId="{6AA7C02F-2683-46A4-9DC5-1F2D261E9B76}" type="sibTrans" cxnId="{B3BC6D9C-C274-4E5E-BA00-EF2D1F94E974}">
      <dgm:prSet/>
      <dgm:spPr/>
      <dgm:t>
        <a:bodyPr/>
        <a:lstStyle/>
        <a:p>
          <a:endParaRPr lang="en-US"/>
        </a:p>
      </dgm:t>
    </dgm:pt>
    <dgm:pt modelId="{9BE19DBA-1E7F-4EE8-AA6A-BD426A84E44F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dirty="0"/>
            <a:t>Piszemy ”Dziennik Podróży”</a:t>
          </a:r>
          <a:br>
            <a:rPr lang="pl-PL" b="1" dirty="0"/>
          </a:br>
          <a:r>
            <a:rPr lang="pl-PL" b="1" dirty="0"/>
            <a:t>i udostępniamy go na kanałach społecznościowych.</a:t>
          </a:r>
          <a:endParaRPr lang="en-US" b="1" dirty="0"/>
        </a:p>
      </dgm:t>
    </dgm:pt>
    <dgm:pt modelId="{F6109035-F0D6-42A8-9E64-131106BDB9DD}" type="parTrans" cxnId="{75B248E7-E0D4-4DA8-977D-4B4948C605E1}">
      <dgm:prSet/>
      <dgm:spPr/>
      <dgm:t>
        <a:bodyPr/>
        <a:lstStyle/>
        <a:p>
          <a:endParaRPr lang="en-US"/>
        </a:p>
      </dgm:t>
    </dgm:pt>
    <dgm:pt modelId="{36B3E103-386B-429D-A354-FD42E429E2FB}" type="sibTrans" cxnId="{75B248E7-E0D4-4DA8-977D-4B4948C605E1}">
      <dgm:prSet/>
      <dgm:spPr/>
      <dgm:t>
        <a:bodyPr/>
        <a:lstStyle/>
        <a:p>
          <a:endParaRPr lang="en-US"/>
        </a:p>
      </dgm:t>
    </dgm:pt>
    <dgm:pt modelId="{00851671-1BEC-4FB5-9BDD-E43C3919E137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dirty="0"/>
            <a:t>Wspólnie z włoskimi przyjaciółmi tworzymy </a:t>
          </a:r>
          <a:r>
            <a:rPr lang="pl-PL" b="1" dirty="0" err="1"/>
            <a:t>playlistę</a:t>
          </a:r>
          <a:r>
            <a:rPr lang="pl-PL" b="1" dirty="0"/>
            <a:t> przebojów.</a:t>
          </a:r>
          <a:endParaRPr lang="en-US" b="1" dirty="0"/>
        </a:p>
      </dgm:t>
    </dgm:pt>
    <dgm:pt modelId="{920312E3-0A4D-4AD3-B4D6-0B88358A5F15}" type="parTrans" cxnId="{55D36DAA-1CCA-4F9A-9EEA-CDADD77FC83A}">
      <dgm:prSet/>
      <dgm:spPr/>
      <dgm:t>
        <a:bodyPr/>
        <a:lstStyle/>
        <a:p>
          <a:endParaRPr lang="pl-PL"/>
        </a:p>
      </dgm:t>
    </dgm:pt>
    <dgm:pt modelId="{7D151ADA-FF0E-4AF4-B078-E54AE3B83EE4}" type="sibTrans" cxnId="{55D36DAA-1CCA-4F9A-9EEA-CDADD77FC83A}">
      <dgm:prSet/>
      <dgm:spPr/>
      <dgm:t>
        <a:bodyPr/>
        <a:lstStyle/>
        <a:p>
          <a:endParaRPr lang="pl-PL"/>
        </a:p>
      </dgm:t>
    </dgm:pt>
    <dgm:pt modelId="{B3124ECE-6511-4595-8474-2A970EB9D916}" type="pres">
      <dgm:prSet presAssocID="{0B5E5FB0-D685-4E7D-AF41-8E601EF760F6}" presName="root" presStyleCnt="0">
        <dgm:presLayoutVars>
          <dgm:dir/>
          <dgm:resizeHandles val="exact"/>
        </dgm:presLayoutVars>
      </dgm:prSet>
      <dgm:spPr/>
    </dgm:pt>
    <dgm:pt modelId="{FA7A34AC-2E6F-4536-8E6A-CFC04F02CAD6}" type="pres">
      <dgm:prSet presAssocID="{A36390E1-030E-4A7F-83A6-7883A63875A8}" presName="compNode" presStyleCnt="0"/>
      <dgm:spPr/>
    </dgm:pt>
    <dgm:pt modelId="{9E289BC0-7314-45C3-83A5-80FFAB196C08}" type="pres">
      <dgm:prSet presAssocID="{A36390E1-030E-4A7F-83A6-7883A63875A8}" presName="bgRect" presStyleLbl="bgShp" presStyleIdx="0" presStyleCnt="3"/>
      <dgm:spPr/>
    </dgm:pt>
    <dgm:pt modelId="{58884DC4-F27F-4E7E-9BC2-5E67F042BEEB}" type="pres">
      <dgm:prSet presAssocID="{A36390E1-030E-4A7F-83A6-7883A63875A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7C60D55-8337-42AA-925E-71DFD1C6148C}" type="pres">
      <dgm:prSet presAssocID="{A36390E1-030E-4A7F-83A6-7883A63875A8}" presName="spaceRect" presStyleCnt="0"/>
      <dgm:spPr/>
    </dgm:pt>
    <dgm:pt modelId="{17A92951-4F92-47CA-9B68-3A2A85FA8E46}" type="pres">
      <dgm:prSet presAssocID="{A36390E1-030E-4A7F-83A6-7883A63875A8}" presName="parTx" presStyleLbl="revTx" presStyleIdx="0" presStyleCnt="3">
        <dgm:presLayoutVars>
          <dgm:chMax val="0"/>
          <dgm:chPref val="0"/>
        </dgm:presLayoutVars>
      </dgm:prSet>
      <dgm:spPr/>
    </dgm:pt>
    <dgm:pt modelId="{BB72307F-5D18-4894-B1EE-FD660635EF20}" type="pres">
      <dgm:prSet presAssocID="{6AA7C02F-2683-46A4-9DC5-1F2D261E9B76}" presName="sibTrans" presStyleCnt="0"/>
      <dgm:spPr/>
    </dgm:pt>
    <dgm:pt modelId="{ABCAA22F-8F90-4DC0-B2F8-29E1E92D4ADE}" type="pres">
      <dgm:prSet presAssocID="{9BE19DBA-1E7F-4EE8-AA6A-BD426A84E44F}" presName="compNode" presStyleCnt="0"/>
      <dgm:spPr/>
    </dgm:pt>
    <dgm:pt modelId="{C0209A7D-32AD-4FE7-9B86-8303582F0005}" type="pres">
      <dgm:prSet presAssocID="{9BE19DBA-1E7F-4EE8-AA6A-BD426A84E44F}" presName="bgRect" presStyleLbl="bgShp" presStyleIdx="1" presStyleCnt="3" custLinFactNeighborX="-51" custLinFactNeighborY="342"/>
      <dgm:spPr/>
    </dgm:pt>
    <dgm:pt modelId="{FD6C09EF-31CC-4F1A-93F8-26F1BD1B3202}" type="pres">
      <dgm:prSet presAssocID="{9BE19DBA-1E7F-4EE8-AA6A-BD426A84E44F}" presName="iconRect" presStyleLbl="node1" presStyleIdx="1" presStyleCnt="3" custAng="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76658C1-B9D2-4BA0-8487-EE1C5C1B2EFE}" type="pres">
      <dgm:prSet presAssocID="{9BE19DBA-1E7F-4EE8-AA6A-BD426A84E44F}" presName="spaceRect" presStyleCnt="0"/>
      <dgm:spPr/>
    </dgm:pt>
    <dgm:pt modelId="{4BF2165B-8090-4DA5-99CA-4CD13B25F19E}" type="pres">
      <dgm:prSet presAssocID="{9BE19DBA-1E7F-4EE8-AA6A-BD426A84E44F}" presName="parTx" presStyleLbl="revTx" presStyleIdx="1" presStyleCnt="3">
        <dgm:presLayoutVars>
          <dgm:chMax val="0"/>
          <dgm:chPref val="0"/>
        </dgm:presLayoutVars>
      </dgm:prSet>
      <dgm:spPr/>
    </dgm:pt>
    <dgm:pt modelId="{E1E80A16-6B16-40E0-BA31-2A24613016D1}" type="pres">
      <dgm:prSet presAssocID="{36B3E103-386B-429D-A354-FD42E429E2FB}" presName="sibTrans" presStyleCnt="0"/>
      <dgm:spPr/>
    </dgm:pt>
    <dgm:pt modelId="{9955FC59-ADCB-46CE-93C9-0DB61181A1D3}" type="pres">
      <dgm:prSet presAssocID="{00851671-1BEC-4FB5-9BDD-E43C3919E137}" presName="compNode" presStyleCnt="0"/>
      <dgm:spPr/>
    </dgm:pt>
    <dgm:pt modelId="{7CE9CB4D-8C39-4AB4-A3C5-86E69A58C41B}" type="pres">
      <dgm:prSet presAssocID="{00851671-1BEC-4FB5-9BDD-E43C3919E137}" presName="bgRect" presStyleLbl="bgShp" presStyleIdx="2" presStyleCnt="3"/>
      <dgm:spPr/>
    </dgm:pt>
    <dgm:pt modelId="{16A45BB5-C199-47F2-855B-07399A899BD3}" type="pres">
      <dgm:prSet presAssocID="{00851671-1BEC-4FB5-9BDD-E43C3919E137}" presName="iconRect" presStyleLbl="node1" presStyleIdx="2" presStyleCnt="3" custLinFactNeighborX="-34" custLinFactNeighborY="-138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6C39C832-C35F-4392-B476-BBAE5743C6D5}" type="pres">
      <dgm:prSet presAssocID="{00851671-1BEC-4FB5-9BDD-E43C3919E137}" presName="spaceRect" presStyleCnt="0"/>
      <dgm:spPr/>
    </dgm:pt>
    <dgm:pt modelId="{C42DCB5F-4052-4388-A8E2-3E7547D56628}" type="pres">
      <dgm:prSet presAssocID="{00851671-1BEC-4FB5-9BDD-E43C3919E13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2B22884-89B2-4048-B74A-AE2929F93CBB}" type="presOf" srcId="{00851671-1BEC-4FB5-9BDD-E43C3919E137}" destId="{C42DCB5F-4052-4388-A8E2-3E7547D56628}" srcOrd="0" destOrd="0" presId="urn:microsoft.com/office/officeart/2018/2/layout/IconVerticalSolidList"/>
    <dgm:cxn modelId="{B3BC6D9C-C274-4E5E-BA00-EF2D1F94E974}" srcId="{0B5E5FB0-D685-4E7D-AF41-8E601EF760F6}" destId="{A36390E1-030E-4A7F-83A6-7883A63875A8}" srcOrd="0" destOrd="0" parTransId="{DD6154DF-57EC-46E7-80B9-F8D38060B427}" sibTransId="{6AA7C02F-2683-46A4-9DC5-1F2D261E9B76}"/>
    <dgm:cxn modelId="{55D36DAA-1CCA-4F9A-9EEA-CDADD77FC83A}" srcId="{0B5E5FB0-D685-4E7D-AF41-8E601EF760F6}" destId="{00851671-1BEC-4FB5-9BDD-E43C3919E137}" srcOrd="2" destOrd="0" parTransId="{920312E3-0A4D-4AD3-B4D6-0B88358A5F15}" sibTransId="{7D151ADA-FF0E-4AF4-B078-E54AE3B83EE4}"/>
    <dgm:cxn modelId="{5312F1B7-029B-4184-BBEB-6E7198BA8214}" type="presOf" srcId="{0B5E5FB0-D685-4E7D-AF41-8E601EF760F6}" destId="{B3124ECE-6511-4595-8474-2A970EB9D916}" srcOrd="0" destOrd="0" presId="urn:microsoft.com/office/officeart/2018/2/layout/IconVerticalSolidList"/>
    <dgm:cxn modelId="{6F4900CB-5660-4211-B2E6-D777B894765B}" type="presOf" srcId="{A36390E1-030E-4A7F-83A6-7883A63875A8}" destId="{17A92951-4F92-47CA-9B68-3A2A85FA8E46}" srcOrd="0" destOrd="0" presId="urn:microsoft.com/office/officeart/2018/2/layout/IconVerticalSolidList"/>
    <dgm:cxn modelId="{75B248E7-E0D4-4DA8-977D-4B4948C605E1}" srcId="{0B5E5FB0-D685-4E7D-AF41-8E601EF760F6}" destId="{9BE19DBA-1E7F-4EE8-AA6A-BD426A84E44F}" srcOrd="1" destOrd="0" parTransId="{F6109035-F0D6-42A8-9E64-131106BDB9DD}" sibTransId="{36B3E103-386B-429D-A354-FD42E429E2FB}"/>
    <dgm:cxn modelId="{8592F9F4-429D-4D60-80C2-C94D46599305}" type="presOf" srcId="{9BE19DBA-1E7F-4EE8-AA6A-BD426A84E44F}" destId="{4BF2165B-8090-4DA5-99CA-4CD13B25F19E}" srcOrd="0" destOrd="0" presId="urn:microsoft.com/office/officeart/2018/2/layout/IconVerticalSolidList"/>
    <dgm:cxn modelId="{C055E4E8-AD7E-46AB-B664-77F14C184F69}" type="presParOf" srcId="{B3124ECE-6511-4595-8474-2A970EB9D916}" destId="{FA7A34AC-2E6F-4536-8E6A-CFC04F02CAD6}" srcOrd="0" destOrd="0" presId="urn:microsoft.com/office/officeart/2018/2/layout/IconVerticalSolidList"/>
    <dgm:cxn modelId="{6986F9BF-F101-4A37-9524-56E92228777A}" type="presParOf" srcId="{FA7A34AC-2E6F-4536-8E6A-CFC04F02CAD6}" destId="{9E289BC0-7314-45C3-83A5-80FFAB196C08}" srcOrd="0" destOrd="0" presId="urn:microsoft.com/office/officeart/2018/2/layout/IconVerticalSolidList"/>
    <dgm:cxn modelId="{29E8975D-CD59-4652-AB1C-D1793495AAB2}" type="presParOf" srcId="{FA7A34AC-2E6F-4536-8E6A-CFC04F02CAD6}" destId="{58884DC4-F27F-4E7E-9BC2-5E67F042BEEB}" srcOrd="1" destOrd="0" presId="urn:microsoft.com/office/officeart/2018/2/layout/IconVerticalSolidList"/>
    <dgm:cxn modelId="{56EB361A-C869-472F-B87E-C670AB8C7E38}" type="presParOf" srcId="{FA7A34AC-2E6F-4536-8E6A-CFC04F02CAD6}" destId="{E7C60D55-8337-42AA-925E-71DFD1C6148C}" srcOrd="2" destOrd="0" presId="urn:microsoft.com/office/officeart/2018/2/layout/IconVerticalSolidList"/>
    <dgm:cxn modelId="{D57B448F-BE82-4972-B4FB-B56614E4FD65}" type="presParOf" srcId="{FA7A34AC-2E6F-4536-8E6A-CFC04F02CAD6}" destId="{17A92951-4F92-47CA-9B68-3A2A85FA8E46}" srcOrd="3" destOrd="0" presId="urn:microsoft.com/office/officeart/2018/2/layout/IconVerticalSolidList"/>
    <dgm:cxn modelId="{D95FC6C1-9F8C-4B0E-9421-1A23058CD84B}" type="presParOf" srcId="{B3124ECE-6511-4595-8474-2A970EB9D916}" destId="{BB72307F-5D18-4894-B1EE-FD660635EF20}" srcOrd="1" destOrd="0" presId="urn:microsoft.com/office/officeart/2018/2/layout/IconVerticalSolidList"/>
    <dgm:cxn modelId="{AA0EA938-28AA-46F4-9F97-3AD4DF39D931}" type="presParOf" srcId="{B3124ECE-6511-4595-8474-2A970EB9D916}" destId="{ABCAA22F-8F90-4DC0-B2F8-29E1E92D4ADE}" srcOrd="2" destOrd="0" presId="urn:microsoft.com/office/officeart/2018/2/layout/IconVerticalSolidList"/>
    <dgm:cxn modelId="{8E698686-5C05-4226-9462-4CF22493ED9C}" type="presParOf" srcId="{ABCAA22F-8F90-4DC0-B2F8-29E1E92D4ADE}" destId="{C0209A7D-32AD-4FE7-9B86-8303582F0005}" srcOrd="0" destOrd="0" presId="urn:microsoft.com/office/officeart/2018/2/layout/IconVerticalSolidList"/>
    <dgm:cxn modelId="{02BA9FCF-8346-4C96-87AA-64D7B0B8FABC}" type="presParOf" srcId="{ABCAA22F-8F90-4DC0-B2F8-29E1E92D4ADE}" destId="{FD6C09EF-31CC-4F1A-93F8-26F1BD1B3202}" srcOrd="1" destOrd="0" presId="urn:microsoft.com/office/officeart/2018/2/layout/IconVerticalSolidList"/>
    <dgm:cxn modelId="{BF006253-8487-41EE-AAA1-B306827DDC40}" type="presParOf" srcId="{ABCAA22F-8F90-4DC0-B2F8-29E1E92D4ADE}" destId="{676658C1-B9D2-4BA0-8487-EE1C5C1B2EFE}" srcOrd="2" destOrd="0" presId="urn:microsoft.com/office/officeart/2018/2/layout/IconVerticalSolidList"/>
    <dgm:cxn modelId="{31094998-AA8C-4840-8DC3-48945E5DB1FF}" type="presParOf" srcId="{ABCAA22F-8F90-4DC0-B2F8-29E1E92D4ADE}" destId="{4BF2165B-8090-4DA5-99CA-4CD13B25F19E}" srcOrd="3" destOrd="0" presId="urn:microsoft.com/office/officeart/2018/2/layout/IconVerticalSolidList"/>
    <dgm:cxn modelId="{F86904ED-0A3D-47B8-A25F-6901133AB6FF}" type="presParOf" srcId="{B3124ECE-6511-4595-8474-2A970EB9D916}" destId="{E1E80A16-6B16-40E0-BA31-2A24613016D1}" srcOrd="3" destOrd="0" presId="urn:microsoft.com/office/officeart/2018/2/layout/IconVerticalSolidList"/>
    <dgm:cxn modelId="{A441DA80-5EFA-4B20-AE75-62E4F912C076}" type="presParOf" srcId="{B3124ECE-6511-4595-8474-2A970EB9D916}" destId="{9955FC59-ADCB-46CE-93C9-0DB61181A1D3}" srcOrd="4" destOrd="0" presId="urn:microsoft.com/office/officeart/2018/2/layout/IconVerticalSolidList"/>
    <dgm:cxn modelId="{032B21EE-3E6E-4511-92AC-1D0BF92A9688}" type="presParOf" srcId="{9955FC59-ADCB-46CE-93C9-0DB61181A1D3}" destId="{7CE9CB4D-8C39-4AB4-A3C5-86E69A58C41B}" srcOrd="0" destOrd="0" presId="urn:microsoft.com/office/officeart/2018/2/layout/IconVerticalSolidList"/>
    <dgm:cxn modelId="{018921AB-7766-4EA8-B2C1-7C58EE4747FA}" type="presParOf" srcId="{9955FC59-ADCB-46CE-93C9-0DB61181A1D3}" destId="{16A45BB5-C199-47F2-855B-07399A899BD3}" srcOrd="1" destOrd="0" presId="urn:microsoft.com/office/officeart/2018/2/layout/IconVerticalSolidList"/>
    <dgm:cxn modelId="{5BF125E6-42BD-455C-AB6A-EA068484A709}" type="presParOf" srcId="{9955FC59-ADCB-46CE-93C9-0DB61181A1D3}" destId="{6C39C832-C35F-4392-B476-BBAE5743C6D5}" srcOrd="2" destOrd="0" presId="urn:microsoft.com/office/officeart/2018/2/layout/IconVerticalSolidList"/>
    <dgm:cxn modelId="{CF93BB77-8655-43FC-90DB-2DD6C55CDE38}" type="presParOf" srcId="{9955FC59-ADCB-46CE-93C9-0DB61181A1D3}" destId="{C42DCB5F-4052-4388-A8E2-3E7547D5662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356D3445-E2A9-4659-8882-B535D8F5D236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Promocji projektu</a:t>
          </a:r>
          <a:endParaRPr lang="pl-PL" dirty="0"/>
        </a:p>
      </dgm:t>
    </dgm:pt>
    <dgm:pt modelId="{52A8E38F-90D8-4626-94AE-609490C3E02F}" type="parTrans" cxnId="{7E30419E-6843-49A4-B123-40D138897BAD}">
      <dgm:prSet/>
      <dgm:spPr/>
      <dgm:t>
        <a:bodyPr/>
        <a:lstStyle/>
        <a:p>
          <a:endParaRPr lang="pl-PL"/>
        </a:p>
      </dgm:t>
    </dgm:pt>
    <dgm:pt modelId="{FB81B4F4-2BA8-4FB5-8AC2-E8C83773A6E1}" type="sibTrans" cxnId="{7E30419E-6843-49A4-B123-40D138897BAD}">
      <dgm:prSet/>
      <dgm:spPr/>
      <dgm:t>
        <a:bodyPr/>
        <a:lstStyle/>
        <a:p>
          <a:endParaRPr lang="pl-PL"/>
        </a:p>
      </dgm:t>
    </dgm:pt>
    <dgm:pt modelId="{0BA68AC2-C4E5-47A8-A726-EBE6D9370E87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Zajęciach przygotowujących do mobilności</a:t>
          </a:r>
        </a:p>
      </dgm:t>
    </dgm:pt>
    <dgm:pt modelId="{532E6936-7DDD-433C-AAA2-8A7F350E6F85}" type="parTrans" cxnId="{804E35CE-0AC0-4385-8FB3-4978227456DF}">
      <dgm:prSet/>
      <dgm:spPr/>
      <dgm:t>
        <a:bodyPr/>
        <a:lstStyle/>
        <a:p>
          <a:endParaRPr lang="pl-PL"/>
        </a:p>
      </dgm:t>
    </dgm:pt>
    <dgm:pt modelId="{4FACCEDC-A7A6-41D9-BDD0-DD50EDB706A4}" type="sibTrans" cxnId="{804E35CE-0AC0-4385-8FB3-4978227456DF}">
      <dgm:prSet/>
      <dgm:spPr/>
      <dgm:t>
        <a:bodyPr/>
        <a:lstStyle/>
        <a:p>
          <a:endParaRPr lang="pl-PL"/>
        </a:p>
      </dgm:t>
    </dgm:pt>
    <dgm:pt modelId="{D801C335-134F-4565-AED7-1B82A8A4BB8D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Darmowym, tygodniowym wyjeździe do Rzymu</a:t>
          </a:r>
        </a:p>
      </dgm:t>
    </dgm:pt>
    <dgm:pt modelId="{730D0BF2-29F5-4CFC-B933-8252A6F211C6}" type="parTrans" cxnId="{F4DECD56-B9B0-4595-95E4-72D3B75EFE5E}">
      <dgm:prSet/>
      <dgm:spPr/>
      <dgm:t>
        <a:bodyPr/>
        <a:lstStyle/>
        <a:p>
          <a:endParaRPr lang="pl-PL"/>
        </a:p>
      </dgm:t>
    </dgm:pt>
    <dgm:pt modelId="{317AD92F-2166-40FF-A369-501A85D00432}" type="sibTrans" cxnId="{F4DECD56-B9B0-4595-95E4-72D3B75EFE5E}">
      <dgm:prSet/>
      <dgm:spPr/>
      <dgm:t>
        <a:bodyPr/>
        <a:lstStyle/>
        <a:p>
          <a:endParaRPr lang="pl-PL"/>
        </a:p>
      </dgm:t>
    </dgm:pt>
    <dgm:pt modelId="{D189F8DF-ECFE-4F95-9109-AE8440EF7EE2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Realizowaniu produktu finalnego mobilności- gry dydaktycznej</a:t>
          </a:r>
        </a:p>
      </dgm:t>
    </dgm:pt>
    <dgm:pt modelId="{51601E84-980E-45D5-AE75-6A320F0BDE5B}" type="parTrans" cxnId="{8BDD32F9-4FE0-4E44-8823-163CEDF5411C}">
      <dgm:prSet/>
      <dgm:spPr/>
      <dgm:t>
        <a:bodyPr/>
        <a:lstStyle/>
        <a:p>
          <a:endParaRPr lang="pl-PL"/>
        </a:p>
      </dgm:t>
    </dgm:pt>
    <dgm:pt modelId="{C41B7C14-1717-4D2A-A183-50D25B4170E3}" type="sibTrans" cxnId="{8BDD32F9-4FE0-4E44-8823-163CEDF5411C}">
      <dgm:prSet/>
      <dgm:spPr/>
      <dgm:t>
        <a:bodyPr/>
        <a:lstStyle/>
        <a:p>
          <a:endParaRPr lang="pl-PL"/>
        </a:p>
      </dgm:t>
    </dgm:pt>
    <dgm:pt modelId="{DA38AB81-0CE7-4229-8A8A-4ECF70BEC3DA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Upowszechnianiu rezultatów projektu</a:t>
          </a:r>
        </a:p>
      </dgm:t>
    </dgm:pt>
    <dgm:pt modelId="{31824E2D-F54A-46B4-A4B0-C8408699654F}" type="parTrans" cxnId="{7FFAD0FE-DBFD-41E7-A955-EC6633FC7D01}">
      <dgm:prSet/>
      <dgm:spPr/>
      <dgm:t>
        <a:bodyPr/>
        <a:lstStyle/>
        <a:p>
          <a:endParaRPr lang="pl-PL"/>
        </a:p>
      </dgm:t>
    </dgm:pt>
    <dgm:pt modelId="{9746CD87-3171-4061-8CB5-0198ACC3D300}" type="sibTrans" cxnId="{7FFAD0FE-DBFD-41E7-A955-EC6633FC7D01}">
      <dgm:prSet/>
      <dgm:spPr/>
      <dgm:t>
        <a:bodyPr/>
        <a:lstStyle/>
        <a:p>
          <a:endParaRPr lang="pl-PL"/>
        </a:p>
      </dgm:t>
    </dgm:pt>
    <dgm:pt modelId="{5F6AA9A8-6B48-4600-BC14-7943E5C90C9F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Tworzeniu w czasie mobilności mapy mentalnej oraz dziennika podróży</a:t>
          </a:r>
        </a:p>
      </dgm:t>
    </dgm:pt>
    <dgm:pt modelId="{C8B45C41-D51A-492C-8FE8-E3D7BAA6F8A1}" type="parTrans" cxnId="{77554D78-2EFA-43B0-B2A9-27D4E3526CEA}">
      <dgm:prSet/>
      <dgm:spPr/>
      <dgm:t>
        <a:bodyPr/>
        <a:lstStyle/>
        <a:p>
          <a:endParaRPr lang="pl-PL"/>
        </a:p>
      </dgm:t>
    </dgm:pt>
    <dgm:pt modelId="{71BC0EB3-BF25-4E3E-A3D1-AEEA09EFAA6F}" type="sibTrans" cxnId="{77554D78-2EFA-43B0-B2A9-27D4E3526CEA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F5ED79DA-877A-418B-A0A6-2CC03ADD42D5}" type="pres">
      <dgm:prSet presAssocID="{356D3445-E2A9-4659-8882-B535D8F5D236}" presName="node" presStyleLbl="node1" presStyleIdx="0" presStyleCnt="6" custScaleX="68507" custScaleY="29843" custLinFactNeighborX="1569" custLinFactNeighborY="3714">
        <dgm:presLayoutVars>
          <dgm:bulletEnabled val="1"/>
        </dgm:presLayoutVars>
      </dgm:prSet>
      <dgm:spPr/>
    </dgm:pt>
    <dgm:pt modelId="{5C1C3558-8F38-434B-94BE-70D529D4E18D}" type="pres">
      <dgm:prSet presAssocID="{FB81B4F4-2BA8-4FB5-8AC2-E8C83773A6E1}" presName="sibTrans" presStyleCnt="0"/>
      <dgm:spPr/>
    </dgm:pt>
    <dgm:pt modelId="{D2387E76-000C-44ED-BF86-C25DD250C7B2}" type="pres">
      <dgm:prSet presAssocID="{0BA68AC2-C4E5-47A8-A726-EBE6D9370E87}" presName="node" presStyleLbl="node1" presStyleIdx="1" presStyleCnt="6" custScaleX="80414" custScaleY="37734" custLinFactNeighborX="-82836" custLinFactNeighborY="47337">
        <dgm:presLayoutVars>
          <dgm:bulletEnabled val="1"/>
        </dgm:presLayoutVars>
      </dgm:prSet>
      <dgm:spPr/>
    </dgm:pt>
    <dgm:pt modelId="{0EED23CA-13B5-4E80-9A5F-2561CA96A7F6}" type="pres">
      <dgm:prSet presAssocID="{4FACCEDC-A7A6-41D9-BDD0-DD50EDB706A4}" presName="sibTrans" presStyleCnt="0"/>
      <dgm:spPr/>
    </dgm:pt>
    <dgm:pt modelId="{95F7BD85-6F57-4221-9246-5FFF88FAA647}" type="pres">
      <dgm:prSet presAssocID="{D801C335-134F-4565-AED7-1B82A8A4BB8D}" presName="node" presStyleLbl="node1" presStyleIdx="2" presStyleCnt="6" custScaleX="77841" custScaleY="51704" custLinFactNeighborX="86769" custLinFactNeighborY="-15983">
        <dgm:presLayoutVars>
          <dgm:bulletEnabled val="1"/>
        </dgm:presLayoutVars>
      </dgm:prSet>
      <dgm:spPr/>
    </dgm:pt>
    <dgm:pt modelId="{77A7F6E7-4B85-4FD1-AE30-07897D04A4ED}" type="pres">
      <dgm:prSet presAssocID="{317AD92F-2166-40FF-A369-501A85D00432}" presName="sibTrans" presStyleCnt="0"/>
      <dgm:spPr/>
    </dgm:pt>
    <dgm:pt modelId="{E543501F-8902-478E-8881-C6BD046BE8A8}" type="pres">
      <dgm:prSet presAssocID="{5F6AA9A8-6B48-4600-BC14-7943E5C90C9F}" presName="node" presStyleLbl="node1" presStyleIdx="3" presStyleCnt="6" custScaleX="62449" custScaleY="35449" custLinFactNeighborX="8319" custLinFactNeighborY="40869">
        <dgm:presLayoutVars>
          <dgm:bulletEnabled val="1"/>
        </dgm:presLayoutVars>
      </dgm:prSet>
      <dgm:spPr/>
    </dgm:pt>
    <dgm:pt modelId="{721A22B6-682E-4CFE-A36B-2E0FABC3B326}" type="pres">
      <dgm:prSet presAssocID="{71BC0EB3-BF25-4E3E-A3D1-AEEA09EFAA6F}" presName="sibTrans" presStyleCnt="0"/>
      <dgm:spPr/>
    </dgm:pt>
    <dgm:pt modelId="{FA0F9FC9-8F37-4816-B8B7-5A31C3029ACD}" type="pres">
      <dgm:prSet presAssocID="{D189F8DF-ECFE-4F95-9109-AE8440EF7EE2}" presName="node" presStyleLbl="node1" presStyleIdx="4" presStyleCnt="6" custScaleX="98727" custScaleY="37590" custLinFactNeighborX="3790" custLinFactNeighborY="-28124">
        <dgm:presLayoutVars>
          <dgm:bulletEnabled val="1"/>
        </dgm:presLayoutVars>
      </dgm:prSet>
      <dgm:spPr/>
    </dgm:pt>
    <dgm:pt modelId="{A91BEA1F-534C-4888-8329-D8E93440D680}" type="pres">
      <dgm:prSet presAssocID="{C41B7C14-1717-4D2A-A183-50D25B4170E3}" presName="sibTrans" presStyleCnt="0"/>
      <dgm:spPr/>
    </dgm:pt>
    <dgm:pt modelId="{210386F5-1646-4849-B9CC-0DB2AFD95181}" type="pres">
      <dgm:prSet presAssocID="{DA38AB81-0CE7-4229-8A8A-4ECF70BEC3DA}" presName="node" presStyleLbl="node1" presStyleIdx="5" presStyleCnt="6" custScaleX="73060" custScaleY="32317" custLinFactNeighborX="-99961" custLinFactNeighborY="11711">
        <dgm:presLayoutVars>
          <dgm:bulletEnabled val="1"/>
        </dgm:presLayoutVars>
      </dgm:prSet>
      <dgm:spPr/>
    </dgm:pt>
  </dgm:ptLst>
  <dgm:cxnLst>
    <dgm:cxn modelId="{77E9871A-7A5E-4B89-B883-AD609F8747C1}" type="presOf" srcId="{D189F8DF-ECFE-4F95-9109-AE8440EF7EE2}" destId="{FA0F9FC9-8F37-4816-B8B7-5A31C3029ACD}" srcOrd="0" destOrd="0" presId="urn:microsoft.com/office/officeart/2005/8/layout/default"/>
    <dgm:cxn modelId="{9C7C9624-3AD5-4F6E-A0FA-8EE059958137}" type="presOf" srcId="{356D3445-E2A9-4659-8882-B535D8F5D236}" destId="{F5ED79DA-877A-418B-A0A6-2CC03ADD42D5}" srcOrd="0" destOrd="0" presId="urn:microsoft.com/office/officeart/2005/8/layout/default"/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C8AC5663-A7B1-4176-BC46-C0AD1F702763}" type="presOf" srcId="{D801C335-134F-4565-AED7-1B82A8A4BB8D}" destId="{95F7BD85-6F57-4221-9246-5FFF88FAA647}" srcOrd="0" destOrd="0" presId="urn:microsoft.com/office/officeart/2005/8/layout/default"/>
    <dgm:cxn modelId="{2BE9D873-0149-434B-A064-E841DCB93B09}" type="presOf" srcId="{5F6AA9A8-6B48-4600-BC14-7943E5C90C9F}" destId="{E543501F-8902-478E-8881-C6BD046BE8A8}" srcOrd="0" destOrd="0" presId="urn:microsoft.com/office/officeart/2005/8/layout/default"/>
    <dgm:cxn modelId="{F4DECD56-B9B0-4595-95E4-72D3B75EFE5E}" srcId="{0A2D08BC-A102-467C-A60D-B9504ADA75AF}" destId="{D801C335-134F-4565-AED7-1B82A8A4BB8D}" srcOrd="2" destOrd="0" parTransId="{730D0BF2-29F5-4CFC-B933-8252A6F211C6}" sibTransId="{317AD92F-2166-40FF-A369-501A85D00432}"/>
    <dgm:cxn modelId="{77554D78-2EFA-43B0-B2A9-27D4E3526CEA}" srcId="{0A2D08BC-A102-467C-A60D-B9504ADA75AF}" destId="{5F6AA9A8-6B48-4600-BC14-7943E5C90C9F}" srcOrd="3" destOrd="0" parTransId="{C8B45C41-D51A-492C-8FE8-E3D7BAA6F8A1}" sibTransId="{71BC0EB3-BF25-4E3E-A3D1-AEEA09EFAA6F}"/>
    <dgm:cxn modelId="{24BB8793-0973-4892-87E2-2FD9EA7C1730}" type="presOf" srcId="{DA38AB81-0CE7-4229-8A8A-4ECF70BEC3DA}" destId="{210386F5-1646-4849-B9CC-0DB2AFD95181}" srcOrd="0" destOrd="0" presId="urn:microsoft.com/office/officeart/2005/8/layout/default"/>
    <dgm:cxn modelId="{7E30419E-6843-49A4-B123-40D138897BAD}" srcId="{0A2D08BC-A102-467C-A60D-B9504ADA75AF}" destId="{356D3445-E2A9-4659-8882-B535D8F5D236}" srcOrd="0" destOrd="0" parTransId="{52A8E38F-90D8-4626-94AE-609490C3E02F}" sibTransId="{FB81B4F4-2BA8-4FB5-8AC2-E8C83773A6E1}"/>
    <dgm:cxn modelId="{804E35CE-0AC0-4385-8FB3-4978227456DF}" srcId="{0A2D08BC-A102-467C-A60D-B9504ADA75AF}" destId="{0BA68AC2-C4E5-47A8-A726-EBE6D9370E87}" srcOrd="1" destOrd="0" parTransId="{532E6936-7DDD-433C-AAA2-8A7F350E6F85}" sibTransId="{4FACCEDC-A7A6-41D9-BDD0-DD50EDB706A4}"/>
    <dgm:cxn modelId="{D11CE3F2-A7FE-49AC-BB5E-9951CF57F61B}" type="presOf" srcId="{0BA68AC2-C4E5-47A8-A726-EBE6D9370E87}" destId="{D2387E76-000C-44ED-BF86-C25DD250C7B2}" srcOrd="0" destOrd="0" presId="urn:microsoft.com/office/officeart/2005/8/layout/default"/>
    <dgm:cxn modelId="{8BDD32F9-4FE0-4E44-8823-163CEDF5411C}" srcId="{0A2D08BC-A102-467C-A60D-B9504ADA75AF}" destId="{D189F8DF-ECFE-4F95-9109-AE8440EF7EE2}" srcOrd="4" destOrd="0" parTransId="{51601E84-980E-45D5-AE75-6A320F0BDE5B}" sibTransId="{C41B7C14-1717-4D2A-A183-50D25B4170E3}"/>
    <dgm:cxn modelId="{7FFAD0FE-DBFD-41E7-A955-EC6633FC7D01}" srcId="{0A2D08BC-A102-467C-A60D-B9504ADA75AF}" destId="{DA38AB81-0CE7-4229-8A8A-4ECF70BEC3DA}" srcOrd="5" destOrd="0" parTransId="{31824E2D-F54A-46B4-A4B0-C8408699654F}" sibTransId="{9746CD87-3171-4061-8CB5-0198ACC3D300}"/>
    <dgm:cxn modelId="{2A14E119-942A-4804-8B36-D07B4242B279}" type="presParOf" srcId="{2581C652-4F9D-48BA-89B5-4AE28DF4F227}" destId="{F5ED79DA-877A-418B-A0A6-2CC03ADD42D5}" srcOrd="0" destOrd="0" presId="urn:microsoft.com/office/officeart/2005/8/layout/default"/>
    <dgm:cxn modelId="{424C8867-0D9A-48B2-95DE-1F46FB094F39}" type="presParOf" srcId="{2581C652-4F9D-48BA-89B5-4AE28DF4F227}" destId="{5C1C3558-8F38-434B-94BE-70D529D4E18D}" srcOrd="1" destOrd="0" presId="urn:microsoft.com/office/officeart/2005/8/layout/default"/>
    <dgm:cxn modelId="{F83FFE37-0590-41A8-A283-60B65F56B64D}" type="presParOf" srcId="{2581C652-4F9D-48BA-89B5-4AE28DF4F227}" destId="{D2387E76-000C-44ED-BF86-C25DD250C7B2}" srcOrd="2" destOrd="0" presId="urn:microsoft.com/office/officeart/2005/8/layout/default"/>
    <dgm:cxn modelId="{11DEFA2D-50CA-42F0-9227-A622475EA7D1}" type="presParOf" srcId="{2581C652-4F9D-48BA-89B5-4AE28DF4F227}" destId="{0EED23CA-13B5-4E80-9A5F-2561CA96A7F6}" srcOrd="3" destOrd="0" presId="urn:microsoft.com/office/officeart/2005/8/layout/default"/>
    <dgm:cxn modelId="{6356D1FA-7BAA-4E3F-8955-34EB7E119FC1}" type="presParOf" srcId="{2581C652-4F9D-48BA-89B5-4AE28DF4F227}" destId="{95F7BD85-6F57-4221-9246-5FFF88FAA647}" srcOrd="4" destOrd="0" presId="urn:microsoft.com/office/officeart/2005/8/layout/default"/>
    <dgm:cxn modelId="{08FE3005-35EE-47BB-B2E3-F87D08E054CC}" type="presParOf" srcId="{2581C652-4F9D-48BA-89B5-4AE28DF4F227}" destId="{77A7F6E7-4B85-4FD1-AE30-07897D04A4ED}" srcOrd="5" destOrd="0" presId="urn:microsoft.com/office/officeart/2005/8/layout/default"/>
    <dgm:cxn modelId="{94D96BAC-F73E-49F1-B656-6DB592DE9BE5}" type="presParOf" srcId="{2581C652-4F9D-48BA-89B5-4AE28DF4F227}" destId="{E543501F-8902-478E-8881-C6BD046BE8A8}" srcOrd="6" destOrd="0" presId="urn:microsoft.com/office/officeart/2005/8/layout/default"/>
    <dgm:cxn modelId="{0514C1E6-2C72-42D0-A172-1BDC7933DE62}" type="presParOf" srcId="{2581C652-4F9D-48BA-89B5-4AE28DF4F227}" destId="{721A22B6-682E-4CFE-A36B-2E0FABC3B326}" srcOrd="7" destOrd="0" presId="urn:microsoft.com/office/officeart/2005/8/layout/default"/>
    <dgm:cxn modelId="{6F0CC7AC-DAC1-4B9C-82E2-1CB29C8D4AF9}" type="presParOf" srcId="{2581C652-4F9D-48BA-89B5-4AE28DF4F227}" destId="{FA0F9FC9-8F37-4816-B8B7-5A31C3029ACD}" srcOrd="8" destOrd="0" presId="urn:microsoft.com/office/officeart/2005/8/layout/default"/>
    <dgm:cxn modelId="{2769A3D4-A130-40CC-89F8-55188603EB39}" type="presParOf" srcId="{2581C652-4F9D-48BA-89B5-4AE28DF4F227}" destId="{A91BEA1F-534C-4888-8329-D8E93440D680}" srcOrd="9" destOrd="0" presId="urn:microsoft.com/office/officeart/2005/8/layout/default"/>
    <dgm:cxn modelId="{68D07CCD-2911-40E0-B192-5502ECC4C64F}" type="presParOf" srcId="{2581C652-4F9D-48BA-89B5-4AE28DF4F227}" destId="{210386F5-1646-4849-B9CC-0DB2AFD9518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356D3445-E2A9-4659-8882-B535D8F5D236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Rekrutacja: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04.04-11.04.2022</a:t>
          </a:r>
          <a:endParaRPr lang="pl-PL" dirty="0"/>
        </a:p>
      </dgm:t>
    </dgm:pt>
    <dgm:pt modelId="{52A8E38F-90D8-4626-94AE-609490C3E02F}" type="parTrans" cxnId="{7E30419E-6843-49A4-B123-40D138897BAD}">
      <dgm:prSet/>
      <dgm:spPr/>
      <dgm:t>
        <a:bodyPr/>
        <a:lstStyle/>
        <a:p>
          <a:endParaRPr lang="pl-PL"/>
        </a:p>
      </dgm:t>
    </dgm:pt>
    <dgm:pt modelId="{FB81B4F4-2BA8-4FB5-8AC2-E8C83773A6E1}" type="sibTrans" cxnId="{7E30419E-6843-49A4-B123-40D138897BAD}">
      <dgm:prSet/>
      <dgm:spPr/>
      <dgm:t>
        <a:bodyPr/>
        <a:lstStyle/>
        <a:p>
          <a:endParaRPr lang="pl-PL"/>
        </a:p>
      </dgm:t>
    </dgm:pt>
    <dgm:pt modelId="{0BA68AC2-C4E5-47A8-A726-EBE6D9370E87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Zajęcia przygotowawcze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do mobilności: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12.04-07.05.2022</a:t>
          </a:r>
        </a:p>
      </dgm:t>
    </dgm:pt>
    <dgm:pt modelId="{532E6936-7DDD-433C-AAA2-8A7F350E6F85}" type="parTrans" cxnId="{804E35CE-0AC0-4385-8FB3-4978227456DF}">
      <dgm:prSet/>
      <dgm:spPr/>
      <dgm:t>
        <a:bodyPr/>
        <a:lstStyle/>
        <a:p>
          <a:endParaRPr lang="pl-PL"/>
        </a:p>
      </dgm:t>
    </dgm:pt>
    <dgm:pt modelId="{4FACCEDC-A7A6-41D9-BDD0-DD50EDB706A4}" type="sibTrans" cxnId="{804E35CE-0AC0-4385-8FB3-4978227456DF}">
      <dgm:prSet/>
      <dgm:spPr/>
      <dgm:t>
        <a:bodyPr/>
        <a:lstStyle/>
        <a:p>
          <a:endParaRPr lang="pl-PL"/>
        </a:p>
      </dgm:t>
    </dgm:pt>
    <dgm:pt modelId="{D801C335-134F-4565-AED7-1B82A8A4BB8D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Wizyta uczniów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z opiekunami w Rzymie:</a:t>
          </a:r>
        </a:p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 15.05-21.05.2022</a:t>
          </a:r>
        </a:p>
      </dgm:t>
    </dgm:pt>
    <dgm:pt modelId="{730D0BF2-29F5-4CFC-B933-8252A6F211C6}" type="parTrans" cxnId="{F4DECD56-B9B0-4595-95E4-72D3B75EFE5E}">
      <dgm:prSet/>
      <dgm:spPr/>
      <dgm:t>
        <a:bodyPr/>
        <a:lstStyle/>
        <a:p>
          <a:endParaRPr lang="pl-PL"/>
        </a:p>
      </dgm:t>
    </dgm:pt>
    <dgm:pt modelId="{317AD92F-2166-40FF-A369-501A85D00432}" type="sibTrans" cxnId="{F4DECD56-B9B0-4595-95E4-72D3B75EFE5E}">
      <dgm:prSet/>
      <dgm:spPr/>
      <dgm:t>
        <a:bodyPr/>
        <a:lstStyle/>
        <a:p>
          <a:endParaRPr lang="pl-PL"/>
        </a:p>
      </dgm:t>
    </dgm:pt>
    <dgm:pt modelId="{D189F8DF-ECFE-4F95-9109-AE8440EF7EE2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Upowszechnianie projektu: 01.04.- 30.09.2022</a:t>
          </a:r>
        </a:p>
      </dgm:t>
    </dgm:pt>
    <dgm:pt modelId="{51601E84-980E-45D5-AE75-6A320F0BDE5B}" type="parTrans" cxnId="{8BDD32F9-4FE0-4E44-8823-163CEDF5411C}">
      <dgm:prSet/>
      <dgm:spPr/>
      <dgm:t>
        <a:bodyPr/>
        <a:lstStyle/>
        <a:p>
          <a:endParaRPr lang="pl-PL"/>
        </a:p>
      </dgm:t>
    </dgm:pt>
    <dgm:pt modelId="{C41B7C14-1717-4D2A-A183-50D25B4170E3}" type="sibTrans" cxnId="{8BDD32F9-4FE0-4E44-8823-163CEDF5411C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F5ED79DA-877A-418B-A0A6-2CC03ADD42D5}" type="pres">
      <dgm:prSet presAssocID="{356D3445-E2A9-4659-8882-B535D8F5D236}" presName="node" presStyleLbl="node1" presStyleIdx="0" presStyleCnt="4" custScaleX="99749" custScaleY="68809" custLinFactNeighborX="3443" custLinFactNeighborY="11409">
        <dgm:presLayoutVars>
          <dgm:bulletEnabled val="1"/>
        </dgm:presLayoutVars>
      </dgm:prSet>
      <dgm:spPr/>
    </dgm:pt>
    <dgm:pt modelId="{5C1C3558-8F38-434B-94BE-70D529D4E18D}" type="pres">
      <dgm:prSet presAssocID="{FB81B4F4-2BA8-4FB5-8AC2-E8C83773A6E1}" presName="sibTrans" presStyleCnt="0"/>
      <dgm:spPr/>
    </dgm:pt>
    <dgm:pt modelId="{D2387E76-000C-44ED-BF86-C25DD250C7B2}" type="pres">
      <dgm:prSet presAssocID="{0BA68AC2-C4E5-47A8-A726-EBE6D9370E87}" presName="node" presStyleLbl="node1" presStyleIdx="1" presStyleCnt="4" custScaleY="60212" custLinFactNeighborX="-3432" custLinFactNeighborY="44677">
        <dgm:presLayoutVars>
          <dgm:bulletEnabled val="1"/>
        </dgm:presLayoutVars>
      </dgm:prSet>
      <dgm:spPr/>
    </dgm:pt>
    <dgm:pt modelId="{0EED23CA-13B5-4E80-9A5F-2561CA96A7F6}" type="pres">
      <dgm:prSet presAssocID="{4FACCEDC-A7A6-41D9-BDD0-DD50EDB706A4}" presName="sibTrans" presStyleCnt="0"/>
      <dgm:spPr/>
    </dgm:pt>
    <dgm:pt modelId="{95F7BD85-6F57-4221-9246-5FFF88FAA647}" type="pres">
      <dgm:prSet presAssocID="{D801C335-134F-4565-AED7-1B82A8A4BB8D}" presName="node" presStyleLbl="node1" presStyleIdx="2" presStyleCnt="4" custScaleY="77188" custLinFactNeighborX="3746" custLinFactNeighborY="13568">
        <dgm:presLayoutVars>
          <dgm:bulletEnabled val="1"/>
        </dgm:presLayoutVars>
      </dgm:prSet>
      <dgm:spPr/>
    </dgm:pt>
    <dgm:pt modelId="{77A7F6E7-4B85-4FD1-AE30-07897D04A4ED}" type="pres">
      <dgm:prSet presAssocID="{317AD92F-2166-40FF-A369-501A85D00432}" presName="sibTrans" presStyleCnt="0"/>
      <dgm:spPr/>
    </dgm:pt>
    <dgm:pt modelId="{FA0F9FC9-8F37-4816-B8B7-5A31C3029ACD}" type="pres">
      <dgm:prSet presAssocID="{D189F8DF-ECFE-4F95-9109-AE8440EF7EE2}" presName="node" presStyleLbl="node1" presStyleIdx="3" presStyleCnt="4" custScaleX="98727" custScaleY="37590" custLinFactNeighborX="-3435" custLinFactNeighborY="16212">
        <dgm:presLayoutVars>
          <dgm:bulletEnabled val="1"/>
        </dgm:presLayoutVars>
      </dgm:prSet>
      <dgm:spPr/>
    </dgm:pt>
  </dgm:ptLst>
  <dgm:cxnLst>
    <dgm:cxn modelId="{77E9871A-7A5E-4B89-B883-AD609F8747C1}" type="presOf" srcId="{D189F8DF-ECFE-4F95-9109-AE8440EF7EE2}" destId="{FA0F9FC9-8F37-4816-B8B7-5A31C3029ACD}" srcOrd="0" destOrd="0" presId="urn:microsoft.com/office/officeart/2005/8/layout/default"/>
    <dgm:cxn modelId="{9C7C9624-3AD5-4F6E-A0FA-8EE059958137}" type="presOf" srcId="{356D3445-E2A9-4659-8882-B535D8F5D236}" destId="{F5ED79DA-877A-418B-A0A6-2CC03ADD42D5}" srcOrd="0" destOrd="0" presId="urn:microsoft.com/office/officeart/2005/8/layout/default"/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C8AC5663-A7B1-4176-BC46-C0AD1F702763}" type="presOf" srcId="{D801C335-134F-4565-AED7-1B82A8A4BB8D}" destId="{95F7BD85-6F57-4221-9246-5FFF88FAA647}" srcOrd="0" destOrd="0" presId="urn:microsoft.com/office/officeart/2005/8/layout/default"/>
    <dgm:cxn modelId="{F4DECD56-B9B0-4595-95E4-72D3B75EFE5E}" srcId="{0A2D08BC-A102-467C-A60D-B9504ADA75AF}" destId="{D801C335-134F-4565-AED7-1B82A8A4BB8D}" srcOrd="2" destOrd="0" parTransId="{730D0BF2-29F5-4CFC-B933-8252A6F211C6}" sibTransId="{317AD92F-2166-40FF-A369-501A85D00432}"/>
    <dgm:cxn modelId="{7E30419E-6843-49A4-B123-40D138897BAD}" srcId="{0A2D08BC-A102-467C-A60D-B9504ADA75AF}" destId="{356D3445-E2A9-4659-8882-B535D8F5D236}" srcOrd="0" destOrd="0" parTransId="{52A8E38F-90D8-4626-94AE-609490C3E02F}" sibTransId="{FB81B4F4-2BA8-4FB5-8AC2-E8C83773A6E1}"/>
    <dgm:cxn modelId="{804E35CE-0AC0-4385-8FB3-4978227456DF}" srcId="{0A2D08BC-A102-467C-A60D-B9504ADA75AF}" destId="{0BA68AC2-C4E5-47A8-A726-EBE6D9370E87}" srcOrd="1" destOrd="0" parTransId="{532E6936-7DDD-433C-AAA2-8A7F350E6F85}" sibTransId="{4FACCEDC-A7A6-41D9-BDD0-DD50EDB706A4}"/>
    <dgm:cxn modelId="{D11CE3F2-A7FE-49AC-BB5E-9951CF57F61B}" type="presOf" srcId="{0BA68AC2-C4E5-47A8-A726-EBE6D9370E87}" destId="{D2387E76-000C-44ED-BF86-C25DD250C7B2}" srcOrd="0" destOrd="0" presId="urn:microsoft.com/office/officeart/2005/8/layout/default"/>
    <dgm:cxn modelId="{8BDD32F9-4FE0-4E44-8823-163CEDF5411C}" srcId="{0A2D08BC-A102-467C-A60D-B9504ADA75AF}" destId="{D189F8DF-ECFE-4F95-9109-AE8440EF7EE2}" srcOrd="3" destOrd="0" parTransId="{51601E84-980E-45D5-AE75-6A320F0BDE5B}" sibTransId="{C41B7C14-1717-4D2A-A183-50D25B4170E3}"/>
    <dgm:cxn modelId="{2A14E119-942A-4804-8B36-D07B4242B279}" type="presParOf" srcId="{2581C652-4F9D-48BA-89B5-4AE28DF4F227}" destId="{F5ED79DA-877A-418B-A0A6-2CC03ADD42D5}" srcOrd="0" destOrd="0" presId="urn:microsoft.com/office/officeart/2005/8/layout/default"/>
    <dgm:cxn modelId="{424C8867-0D9A-48B2-95DE-1F46FB094F39}" type="presParOf" srcId="{2581C652-4F9D-48BA-89B5-4AE28DF4F227}" destId="{5C1C3558-8F38-434B-94BE-70D529D4E18D}" srcOrd="1" destOrd="0" presId="urn:microsoft.com/office/officeart/2005/8/layout/default"/>
    <dgm:cxn modelId="{F83FFE37-0590-41A8-A283-60B65F56B64D}" type="presParOf" srcId="{2581C652-4F9D-48BA-89B5-4AE28DF4F227}" destId="{D2387E76-000C-44ED-BF86-C25DD250C7B2}" srcOrd="2" destOrd="0" presId="urn:microsoft.com/office/officeart/2005/8/layout/default"/>
    <dgm:cxn modelId="{11DEFA2D-50CA-42F0-9227-A622475EA7D1}" type="presParOf" srcId="{2581C652-4F9D-48BA-89B5-4AE28DF4F227}" destId="{0EED23CA-13B5-4E80-9A5F-2561CA96A7F6}" srcOrd="3" destOrd="0" presId="urn:microsoft.com/office/officeart/2005/8/layout/default"/>
    <dgm:cxn modelId="{6356D1FA-7BAA-4E3F-8955-34EB7E119FC1}" type="presParOf" srcId="{2581C652-4F9D-48BA-89B5-4AE28DF4F227}" destId="{95F7BD85-6F57-4221-9246-5FFF88FAA647}" srcOrd="4" destOrd="0" presId="urn:microsoft.com/office/officeart/2005/8/layout/default"/>
    <dgm:cxn modelId="{08FE3005-35EE-47BB-B2E3-F87D08E054CC}" type="presParOf" srcId="{2581C652-4F9D-48BA-89B5-4AE28DF4F227}" destId="{77A7F6E7-4B85-4FD1-AE30-07897D04A4ED}" srcOrd="5" destOrd="0" presId="urn:microsoft.com/office/officeart/2005/8/layout/default"/>
    <dgm:cxn modelId="{6F0CC7AC-DAC1-4B9C-82E2-1CB29C8D4AF9}" type="presParOf" srcId="{2581C652-4F9D-48BA-89B5-4AE28DF4F227}" destId="{FA0F9FC9-8F37-4816-B8B7-5A31C3029AC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356D3445-E2A9-4659-8882-B535D8F5D236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Jesteś uczniem klas 6-8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PSP w Tomaszowie.</a:t>
          </a:r>
          <a:endParaRPr lang="pl-PL" dirty="0"/>
        </a:p>
      </dgm:t>
    </dgm:pt>
    <dgm:pt modelId="{52A8E38F-90D8-4626-94AE-609490C3E02F}" type="parTrans" cxnId="{7E30419E-6843-49A4-B123-40D138897BAD}">
      <dgm:prSet/>
      <dgm:spPr/>
      <dgm:t>
        <a:bodyPr/>
        <a:lstStyle/>
        <a:p>
          <a:endParaRPr lang="pl-PL"/>
        </a:p>
      </dgm:t>
    </dgm:pt>
    <dgm:pt modelId="{FB81B4F4-2BA8-4FB5-8AC2-E8C83773A6E1}" type="sibTrans" cxnId="{7E30419E-6843-49A4-B123-40D138897BAD}">
      <dgm:prSet/>
      <dgm:spPr/>
      <dgm:t>
        <a:bodyPr/>
        <a:lstStyle/>
        <a:p>
          <a:endParaRPr lang="pl-PL"/>
        </a:p>
      </dgm:t>
    </dgm:pt>
    <dgm:pt modelId="{0BA68AC2-C4E5-47A8-A726-EBE6D9370E87}">
      <dgm:prSet phldrT="[Tekst]"/>
      <dgm:spPr/>
      <dgm:t>
        <a:bodyPr/>
        <a:lstStyle/>
        <a:p>
          <a:r>
            <a:rPr lang="pl-PL" b="1" i="0" dirty="0">
              <a:latin typeface="+mn-lt"/>
            </a:rPr>
            <a:t>Znasz język angielski w stopniu pozwalającym na udział w mobilności.</a:t>
          </a:r>
          <a:endParaRPr lang="pl-PL" b="1" i="0" dirty="0">
            <a:latin typeface="+mn-lt"/>
            <a:ea typeface="Maku Bold" pitchFamily="2" charset="0"/>
            <a:cs typeface="Maku Bold" pitchFamily="2" charset="0"/>
          </a:endParaRPr>
        </a:p>
      </dgm:t>
    </dgm:pt>
    <dgm:pt modelId="{532E6936-7DDD-433C-AAA2-8A7F350E6F85}" type="parTrans" cxnId="{804E35CE-0AC0-4385-8FB3-4978227456DF}">
      <dgm:prSet/>
      <dgm:spPr/>
      <dgm:t>
        <a:bodyPr/>
        <a:lstStyle/>
        <a:p>
          <a:endParaRPr lang="pl-PL"/>
        </a:p>
      </dgm:t>
    </dgm:pt>
    <dgm:pt modelId="{4FACCEDC-A7A6-41D9-BDD0-DD50EDB706A4}" type="sibTrans" cxnId="{804E35CE-0AC0-4385-8FB3-4978227456DF}">
      <dgm:prSet/>
      <dgm:spPr/>
      <dgm:t>
        <a:bodyPr/>
        <a:lstStyle/>
        <a:p>
          <a:endParaRPr lang="pl-PL"/>
        </a:p>
      </dgm:t>
    </dgm:pt>
    <dgm:pt modelId="{D801C335-134F-4565-AED7-1B82A8A4BB8D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Osiągasz wysokie wyniki</a:t>
          </a:r>
          <a:br>
            <a:rPr lang="pl-PL" b="1" i="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w nauce.</a:t>
          </a:r>
        </a:p>
      </dgm:t>
    </dgm:pt>
    <dgm:pt modelId="{730D0BF2-29F5-4CFC-B933-8252A6F211C6}" type="parTrans" cxnId="{F4DECD56-B9B0-4595-95E4-72D3B75EFE5E}">
      <dgm:prSet/>
      <dgm:spPr/>
      <dgm:t>
        <a:bodyPr/>
        <a:lstStyle/>
        <a:p>
          <a:endParaRPr lang="pl-PL"/>
        </a:p>
      </dgm:t>
    </dgm:pt>
    <dgm:pt modelId="{317AD92F-2166-40FF-A369-501A85D00432}" type="sibTrans" cxnId="{F4DECD56-B9B0-4595-95E4-72D3B75EFE5E}">
      <dgm:prSet/>
      <dgm:spPr/>
      <dgm:t>
        <a:bodyPr/>
        <a:lstStyle/>
        <a:p>
          <a:endParaRPr lang="pl-PL"/>
        </a:p>
      </dgm:t>
    </dgm:pt>
    <dgm:pt modelId="{D189F8DF-ECFE-4F95-9109-AE8440EF7EE2}">
      <dgm:prSet phldrT="[Tekst]"/>
      <dgm:spPr/>
      <dgm:t>
        <a:bodyPr/>
        <a:lstStyle/>
        <a:p>
          <a:r>
            <a:rPr lang="pl-PL" b="1" i="0" dirty="0">
              <a:latin typeface="+mn-lt"/>
            </a:rPr>
            <a:t>Masz wzorową, bardzo dobrą lub dobrą ocenę</a:t>
          </a:r>
          <a:br>
            <a:rPr lang="pl-PL" b="1" i="0" dirty="0">
              <a:latin typeface="+mn-lt"/>
            </a:rPr>
          </a:br>
          <a:r>
            <a:rPr lang="pl-PL" b="1" i="0" dirty="0">
              <a:latin typeface="+mn-lt"/>
            </a:rPr>
            <a:t>z zachowania.</a:t>
          </a:r>
          <a:endParaRPr lang="pl-PL" b="1" i="0" dirty="0">
            <a:latin typeface="+mn-lt"/>
            <a:ea typeface="Maku Bold" pitchFamily="2" charset="0"/>
            <a:cs typeface="Maku Bold" pitchFamily="2" charset="0"/>
          </a:endParaRPr>
        </a:p>
      </dgm:t>
    </dgm:pt>
    <dgm:pt modelId="{51601E84-980E-45D5-AE75-6A320F0BDE5B}" type="parTrans" cxnId="{8BDD32F9-4FE0-4E44-8823-163CEDF5411C}">
      <dgm:prSet/>
      <dgm:spPr/>
      <dgm:t>
        <a:bodyPr/>
        <a:lstStyle/>
        <a:p>
          <a:endParaRPr lang="pl-PL"/>
        </a:p>
      </dgm:t>
    </dgm:pt>
    <dgm:pt modelId="{C41B7C14-1717-4D2A-A183-50D25B4170E3}" type="sibTrans" cxnId="{8BDD32F9-4FE0-4E44-8823-163CEDF5411C}">
      <dgm:prSet/>
      <dgm:spPr/>
      <dgm:t>
        <a:bodyPr/>
        <a:lstStyle/>
        <a:p>
          <a:endParaRPr lang="pl-PL"/>
        </a:p>
      </dgm:t>
    </dgm:pt>
    <dgm:pt modelId="{2DDBDF37-C192-4EA7-880D-1E6CD910C8DC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Uzyskałeś pozytywną opinię wychowawcy.</a:t>
          </a:r>
        </a:p>
      </dgm:t>
    </dgm:pt>
    <dgm:pt modelId="{A75E3CF7-9228-497F-A35C-4614EA69ADA1}" type="parTrans" cxnId="{5009480C-DB49-4FA0-BCE7-A27F5D6AD767}">
      <dgm:prSet/>
      <dgm:spPr/>
      <dgm:t>
        <a:bodyPr/>
        <a:lstStyle/>
        <a:p>
          <a:endParaRPr lang="pl-PL"/>
        </a:p>
      </dgm:t>
    </dgm:pt>
    <dgm:pt modelId="{E2B22FC0-3E3D-45FA-93D2-E3C4E7CBFAD2}" type="sibTrans" cxnId="{5009480C-DB49-4FA0-BCE7-A27F5D6AD767}">
      <dgm:prSet/>
      <dgm:spPr/>
      <dgm:t>
        <a:bodyPr/>
        <a:lstStyle/>
        <a:p>
          <a:endParaRPr lang="pl-PL"/>
        </a:p>
      </dgm:t>
    </dgm:pt>
    <dgm:pt modelId="{0DC53803-36E1-41AF-9517-88859B7FD122}">
      <dgm:prSet phldrT="[Tekst]"/>
      <dgm:spPr/>
      <dgm:t>
        <a:bodyPr/>
        <a:lstStyle/>
        <a:p>
          <a:r>
            <a:rPr lang="pl-PL" b="1" i="0" dirty="0">
              <a:latin typeface="+mn-lt"/>
              <a:ea typeface="Maku Bold" pitchFamily="2" charset="0"/>
              <a:cs typeface="Maku Bold" pitchFamily="2" charset="0"/>
            </a:rPr>
            <a:t>Posiadasz ważny dowód osobisty lub paszport.</a:t>
          </a:r>
        </a:p>
      </dgm:t>
    </dgm:pt>
    <dgm:pt modelId="{7876C282-0786-43E8-A93B-8CF618CE2730}" type="parTrans" cxnId="{EE38CE96-F628-405D-8347-C198D0B1C290}">
      <dgm:prSet/>
      <dgm:spPr/>
      <dgm:t>
        <a:bodyPr/>
        <a:lstStyle/>
        <a:p>
          <a:endParaRPr lang="pl-PL"/>
        </a:p>
      </dgm:t>
    </dgm:pt>
    <dgm:pt modelId="{AD03FB7B-06DD-4A45-B0A2-4315E283E5C0}" type="sibTrans" cxnId="{EE38CE96-F628-405D-8347-C198D0B1C290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F5ED79DA-877A-418B-A0A6-2CC03ADD42D5}" type="pres">
      <dgm:prSet presAssocID="{356D3445-E2A9-4659-8882-B535D8F5D236}" presName="node" presStyleLbl="node1" presStyleIdx="0" presStyleCnt="6" custScaleX="85304" custScaleY="29843" custLinFactNeighborX="-1597" custLinFactNeighborY="15728">
        <dgm:presLayoutVars>
          <dgm:bulletEnabled val="1"/>
        </dgm:presLayoutVars>
      </dgm:prSet>
      <dgm:spPr/>
    </dgm:pt>
    <dgm:pt modelId="{5C1C3558-8F38-434B-94BE-70D529D4E18D}" type="pres">
      <dgm:prSet presAssocID="{FB81B4F4-2BA8-4FB5-8AC2-E8C83773A6E1}" presName="sibTrans" presStyleCnt="0"/>
      <dgm:spPr/>
    </dgm:pt>
    <dgm:pt modelId="{D2387E76-000C-44ED-BF86-C25DD250C7B2}" type="pres">
      <dgm:prSet presAssocID="{0BA68AC2-C4E5-47A8-A726-EBE6D9370E87}" presName="node" presStyleLbl="node1" presStyleIdx="1" presStyleCnt="6" custScaleX="83856" custScaleY="29338" custLinFactNeighborX="-99320" custLinFactNeighborY="61915">
        <dgm:presLayoutVars>
          <dgm:bulletEnabled val="1"/>
        </dgm:presLayoutVars>
      </dgm:prSet>
      <dgm:spPr/>
    </dgm:pt>
    <dgm:pt modelId="{0EED23CA-13B5-4E80-9A5F-2561CA96A7F6}" type="pres">
      <dgm:prSet presAssocID="{4FACCEDC-A7A6-41D9-BDD0-DD50EDB706A4}" presName="sibTrans" presStyleCnt="0"/>
      <dgm:spPr/>
    </dgm:pt>
    <dgm:pt modelId="{95F7BD85-6F57-4221-9246-5FFF88FAA647}" type="pres">
      <dgm:prSet presAssocID="{D801C335-134F-4565-AED7-1B82A8A4BB8D}" presName="node" presStyleLbl="node1" presStyleIdx="2" presStyleCnt="6" custScaleX="86614" custScaleY="39609" custLinFactNeighborX="4710" custLinFactNeighborY="58662">
        <dgm:presLayoutVars>
          <dgm:bulletEnabled val="1"/>
        </dgm:presLayoutVars>
      </dgm:prSet>
      <dgm:spPr/>
    </dgm:pt>
    <dgm:pt modelId="{77A7F6E7-4B85-4FD1-AE30-07897D04A4ED}" type="pres">
      <dgm:prSet presAssocID="{317AD92F-2166-40FF-A369-501A85D00432}" presName="sibTrans" presStyleCnt="0"/>
      <dgm:spPr/>
    </dgm:pt>
    <dgm:pt modelId="{FA0F9FC9-8F37-4816-B8B7-5A31C3029ACD}" type="pres">
      <dgm:prSet presAssocID="{D189F8DF-ECFE-4F95-9109-AE8440EF7EE2}" presName="node" presStyleLbl="node1" presStyleIdx="3" presStyleCnt="6" custScaleX="100027" custScaleY="27344" custLinFactNeighborX="-1845" custLinFactNeighborY="1756">
        <dgm:presLayoutVars>
          <dgm:bulletEnabled val="1"/>
        </dgm:presLayoutVars>
      </dgm:prSet>
      <dgm:spPr/>
    </dgm:pt>
    <dgm:pt modelId="{978ED16F-83C3-44A9-9422-CC3AEB6FBBA4}" type="pres">
      <dgm:prSet presAssocID="{C41B7C14-1717-4D2A-A183-50D25B4170E3}" presName="sibTrans" presStyleCnt="0"/>
      <dgm:spPr/>
    </dgm:pt>
    <dgm:pt modelId="{424AB9D1-5C17-4D09-9920-68F6CC9A2C19}" type="pres">
      <dgm:prSet presAssocID="{2DDBDF37-C192-4EA7-880D-1E6CD910C8DC}" presName="node" presStyleLbl="node1" presStyleIdx="4" presStyleCnt="6" custScaleX="72059" custScaleY="29944" custLinFactNeighborX="97247" custLinFactNeighborY="27676">
        <dgm:presLayoutVars>
          <dgm:bulletEnabled val="1"/>
        </dgm:presLayoutVars>
      </dgm:prSet>
      <dgm:spPr/>
    </dgm:pt>
    <dgm:pt modelId="{AD42CC03-C72F-4C3F-8D10-4A18DC4C5857}" type="pres">
      <dgm:prSet presAssocID="{E2B22FC0-3E3D-45FA-93D2-E3C4E7CBFAD2}" presName="sibTrans" presStyleCnt="0"/>
      <dgm:spPr/>
    </dgm:pt>
    <dgm:pt modelId="{F1B2F7B4-5447-4937-BF28-E01A45252AE7}" type="pres">
      <dgm:prSet presAssocID="{0DC53803-36E1-41AF-9517-88859B7FD122}" presName="node" presStyleLbl="node1" presStyleIdx="5" presStyleCnt="6" custScaleX="91570" custScaleY="40231" custLinFactNeighborX="5070" custLinFactNeighborY="-14255">
        <dgm:presLayoutVars>
          <dgm:bulletEnabled val="1"/>
        </dgm:presLayoutVars>
      </dgm:prSet>
      <dgm:spPr/>
    </dgm:pt>
  </dgm:ptLst>
  <dgm:cxnLst>
    <dgm:cxn modelId="{5009480C-DB49-4FA0-BCE7-A27F5D6AD767}" srcId="{0A2D08BC-A102-467C-A60D-B9504ADA75AF}" destId="{2DDBDF37-C192-4EA7-880D-1E6CD910C8DC}" srcOrd="4" destOrd="0" parTransId="{A75E3CF7-9228-497F-A35C-4614EA69ADA1}" sibTransId="{E2B22FC0-3E3D-45FA-93D2-E3C4E7CBFAD2}"/>
    <dgm:cxn modelId="{563D1713-20CA-4522-9F10-71A0B5CFAE2B}" type="presOf" srcId="{2DDBDF37-C192-4EA7-880D-1E6CD910C8DC}" destId="{424AB9D1-5C17-4D09-9920-68F6CC9A2C19}" srcOrd="0" destOrd="0" presId="urn:microsoft.com/office/officeart/2005/8/layout/default"/>
    <dgm:cxn modelId="{77E9871A-7A5E-4B89-B883-AD609F8747C1}" type="presOf" srcId="{D189F8DF-ECFE-4F95-9109-AE8440EF7EE2}" destId="{FA0F9FC9-8F37-4816-B8B7-5A31C3029ACD}" srcOrd="0" destOrd="0" presId="urn:microsoft.com/office/officeart/2005/8/layout/default"/>
    <dgm:cxn modelId="{9C7C9624-3AD5-4F6E-A0FA-8EE059958137}" type="presOf" srcId="{356D3445-E2A9-4659-8882-B535D8F5D236}" destId="{F5ED79DA-877A-418B-A0A6-2CC03ADD42D5}" srcOrd="0" destOrd="0" presId="urn:microsoft.com/office/officeart/2005/8/layout/default"/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C8AC5663-A7B1-4176-BC46-C0AD1F702763}" type="presOf" srcId="{D801C335-134F-4565-AED7-1B82A8A4BB8D}" destId="{95F7BD85-6F57-4221-9246-5FFF88FAA647}" srcOrd="0" destOrd="0" presId="urn:microsoft.com/office/officeart/2005/8/layout/default"/>
    <dgm:cxn modelId="{4DFDF14A-42B6-4317-AF22-6E8CE854E823}" type="presOf" srcId="{0DC53803-36E1-41AF-9517-88859B7FD122}" destId="{F1B2F7B4-5447-4937-BF28-E01A45252AE7}" srcOrd="0" destOrd="0" presId="urn:microsoft.com/office/officeart/2005/8/layout/default"/>
    <dgm:cxn modelId="{F4DECD56-B9B0-4595-95E4-72D3B75EFE5E}" srcId="{0A2D08BC-A102-467C-A60D-B9504ADA75AF}" destId="{D801C335-134F-4565-AED7-1B82A8A4BB8D}" srcOrd="2" destOrd="0" parTransId="{730D0BF2-29F5-4CFC-B933-8252A6F211C6}" sibTransId="{317AD92F-2166-40FF-A369-501A85D00432}"/>
    <dgm:cxn modelId="{EE38CE96-F628-405D-8347-C198D0B1C290}" srcId="{0A2D08BC-A102-467C-A60D-B9504ADA75AF}" destId="{0DC53803-36E1-41AF-9517-88859B7FD122}" srcOrd="5" destOrd="0" parTransId="{7876C282-0786-43E8-A93B-8CF618CE2730}" sibTransId="{AD03FB7B-06DD-4A45-B0A2-4315E283E5C0}"/>
    <dgm:cxn modelId="{7E30419E-6843-49A4-B123-40D138897BAD}" srcId="{0A2D08BC-A102-467C-A60D-B9504ADA75AF}" destId="{356D3445-E2A9-4659-8882-B535D8F5D236}" srcOrd="0" destOrd="0" parTransId="{52A8E38F-90D8-4626-94AE-609490C3E02F}" sibTransId="{FB81B4F4-2BA8-4FB5-8AC2-E8C83773A6E1}"/>
    <dgm:cxn modelId="{804E35CE-0AC0-4385-8FB3-4978227456DF}" srcId="{0A2D08BC-A102-467C-A60D-B9504ADA75AF}" destId="{0BA68AC2-C4E5-47A8-A726-EBE6D9370E87}" srcOrd="1" destOrd="0" parTransId="{532E6936-7DDD-433C-AAA2-8A7F350E6F85}" sibTransId="{4FACCEDC-A7A6-41D9-BDD0-DD50EDB706A4}"/>
    <dgm:cxn modelId="{D11CE3F2-A7FE-49AC-BB5E-9951CF57F61B}" type="presOf" srcId="{0BA68AC2-C4E5-47A8-A726-EBE6D9370E87}" destId="{D2387E76-000C-44ED-BF86-C25DD250C7B2}" srcOrd="0" destOrd="0" presId="urn:microsoft.com/office/officeart/2005/8/layout/default"/>
    <dgm:cxn modelId="{8BDD32F9-4FE0-4E44-8823-163CEDF5411C}" srcId="{0A2D08BC-A102-467C-A60D-B9504ADA75AF}" destId="{D189F8DF-ECFE-4F95-9109-AE8440EF7EE2}" srcOrd="3" destOrd="0" parTransId="{51601E84-980E-45D5-AE75-6A320F0BDE5B}" sibTransId="{C41B7C14-1717-4D2A-A183-50D25B4170E3}"/>
    <dgm:cxn modelId="{2A14E119-942A-4804-8B36-D07B4242B279}" type="presParOf" srcId="{2581C652-4F9D-48BA-89B5-4AE28DF4F227}" destId="{F5ED79DA-877A-418B-A0A6-2CC03ADD42D5}" srcOrd="0" destOrd="0" presId="urn:microsoft.com/office/officeart/2005/8/layout/default"/>
    <dgm:cxn modelId="{424C8867-0D9A-48B2-95DE-1F46FB094F39}" type="presParOf" srcId="{2581C652-4F9D-48BA-89B5-4AE28DF4F227}" destId="{5C1C3558-8F38-434B-94BE-70D529D4E18D}" srcOrd="1" destOrd="0" presId="urn:microsoft.com/office/officeart/2005/8/layout/default"/>
    <dgm:cxn modelId="{F83FFE37-0590-41A8-A283-60B65F56B64D}" type="presParOf" srcId="{2581C652-4F9D-48BA-89B5-4AE28DF4F227}" destId="{D2387E76-000C-44ED-BF86-C25DD250C7B2}" srcOrd="2" destOrd="0" presId="urn:microsoft.com/office/officeart/2005/8/layout/default"/>
    <dgm:cxn modelId="{11DEFA2D-50CA-42F0-9227-A622475EA7D1}" type="presParOf" srcId="{2581C652-4F9D-48BA-89B5-4AE28DF4F227}" destId="{0EED23CA-13B5-4E80-9A5F-2561CA96A7F6}" srcOrd="3" destOrd="0" presId="urn:microsoft.com/office/officeart/2005/8/layout/default"/>
    <dgm:cxn modelId="{6356D1FA-7BAA-4E3F-8955-34EB7E119FC1}" type="presParOf" srcId="{2581C652-4F9D-48BA-89B5-4AE28DF4F227}" destId="{95F7BD85-6F57-4221-9246-5FFF88FAA647}" srcOrd="4" destOrd="0" presId="urn:microsoft.com/office/officeart/2005/8/layout/default"/>
    <dgm:cxn modelId="{08FE3005-35EE-47BB-B2E3-F87D08E054CC}" type="presParOf" srcId="{2581C652-4F9D-48BA-89B5-4AE28DF4F227}" destId="{77A7F6E7-4B85-4FD1-AE30-07897D04A4ED}" srcOrd="5" destOrd="0" presId="urn:microsoft.com/office/officeart/2005/8/layout/default"/>
    <dgm:cxn modelId="{6F0CC7AC-DAC1-4B9C-82E2-1CB29C8D4AF9}" type="presParOf" srcId="{2581C652-4F9D-48BA-89B5-4AE28DF4F227}" destId="{FA0F9FC9-8F37-4816-B8B7-5A31C3029ACD}" srcOrd="6" destOrd="0" presId="urn:microsoft.com/office/officeart/2005/8/layout/default"/>
    <dgm:cxn modelId="{108E1220-853E-4D4E-A2C7-DBF13BAD4A3F}" type="presParOf" srcId="{2581C652-4F9D-48BA-89B5-4AE28DF4F227}" destId="{978ED16F-83C3-44A9-9422-CC3AEB6FBBA4}" srcOrd="7" destOrd="0" presId="urn:microsoft.com/office/officeart/2005/8/layout/default"/>
    <dgm:cxn modelId="{C771D49C-53E0-4F30-A920-40F0B78CF910}" type="presParOf" srcId="{2581C652-4F9D-48BA-89B5-4AE28DF4F227}" destId="{424AB9D1-5C17-4D09-9920-68F6CC9A2C19}" srcOrd="8" destOrd="0" presId="urn:microsoft.com/office/officeart/2005/8/layout/default"/>
    <dgm:cxn modelId="{83EC3718-BF19-4C95-8CD5-0BA4348AB628}" type="presParOf" srcId="{2581C652-4F9D-48BA-89B5-4AE28DF4F227}" destId="{AD42CC03-C72F-4C3F-8D10-4A18DC4C5857}" srcOrd="9" destOrd="0" presId="urn:microsoft.com/office/officeart/2005/8/layout/default"/>
    <dgm:cxn modelId="{F47D5D2A-2277-48D9-8167-1A6017254A8D}" type="presParOf" srcId="{2581C652-4F9D-48BA-89B5-4AE28DF4F227}" destId="{F1B2F7B4-5447-4937-BF28-E01A45252AE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0BA68AC2-C4E5-47A8-A726-EBE6D9370E87}">
      <dgm:prSet phldrT="[Tekst]" custT="1"/>
      <dgm:spPr/>
      <dgm:t>
        <a:bodyPr/>
        <a:lstStyle/>
        <a:p>
          <a:r>
            <a:rPr lang="pl-PL" sz="4100" b="1" i="0" dirty="0">
              <a:latin typeface="+mn-lt"/>
            </a:rPr>
            <a:t>Konieczność posiadania certyfikatu szczepienia jest uzależniona </a:t>
          </a:r>
          <a:r>
            <a:rPr lang="pl-PL" sz="4100" b="1" i="0" u="sng" dirty="0">
              <a:latin typeface="+mn-lt"/>
            </a:rPr>
            <a:t>od sytuacji epidemiologicznej</a:t>
          </a:r>
          <a:br>
            <a:rPr lang="pl-PL" sz="4100" b="1" i="0" u="sng" dirty="0">
              <a:latin typeface="+mn-lt"/>
            </a:rPr>
          </a:br>
          <a:r>
            <a:rPr lang="pl-PL" sz="4100" b="1" i="0" u="sng" dirty="0">
              <a:latin typeface="+mn-lt"/>
            </a:rPr>
            <a:t>w kraju partnera i wymagań organizacji przyjmującej - </a:t>
          </a:r>
          <a:r>
            <a:rPr lang="pl-PL" sz="4800" b="1" i="0" dirty="0">
              <a:latin typeface="+mn-lt"/>
            </a:rPr>
            <a:t>nie bądź zaskoczony,</a:t>
          </a:r>
          <a:r>
            <a:rPr lang="pl-PL" sz="4100" b="1" i="0" dirty="0">
              <a:latin typeface="+mn-lt"/>
            </a:rPr>
            <a:t> jeśli będzie konieczny, a brak szczepienia przeciw </a:t>
          </a:r>
          <a:r>
            <a:rPr lang="pl-PL" sz="4100" b="1" i="0" dirty="0" err="1">
              <a:latin typeface="+mn-lt"/>
            </a:rPr>
            <a:t>Covid</a:t>
          </a:r>
          <a:r>
            <a:rPr lang="pl-PL" sz="4100" b="1" i="0" dirty="0">
              <a:latin typeface="+mn-lt"/>
            </a:rPr>
            <a:t> wykluczy Cię z mobilności.</a:t>
          </a:r>
          <a:endParaRPr lang="pl-PL" sz="4100" b="1" i="0" dirty="0">
            <a:latin typeface="+mn-lt"/>
            <a:ea typeface="Maku Bold" pitchFamily="2" charset="0"/>
            <a:cs typeface="Maku Bold" pitchFamily="2" charset="0"/>
          </a:endParaRPr>
        </a:p>
      </dgm:t>
    </dgm:pt>
    <dgm:pt modelId="{532E6936-7DDD-433C-AAA2-8A7F350E6F85}" type="parTrans" cxnId="{804E35CE-0AC0-4385-8FB3-4978227456DF}">
      <dgm:prSet/>
      <dgm:spPr/>
      <dgm:t>
        <a:bodyPr/>
        <a:lstStyle/>
        <a:p>
          <a:endParaRPr lang="pl-PL"/>
        </a:p>
      </dgm:t>
    </dgm:pt>
    <dgm:pt modelId="{4FACCEDC-A7A6-41D9-BDD0-DD50EDB706A4}" type="sibTrans" cxnId="{804E35CE-0AC0-4385-8FB3-4978227456DF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D2387E76-000C-44ED-BF86-C25DD250C7B2}" type="pres">
      <dgm:prSet presAssocID="{0BA68AC2-C4E5-47A8-A726-EBE6D9370E87}" presName="node" presStyleLbl="node1" presStyleIdx="0" presStyleCnt="1" custScaleY="60212" custLinFactNeighborX="731" custLinFactNeighborY="5301">
        <dgm:presLayoutVars>
          <dgm:bulletEnabled val="1"/>
        </dgm:presLayoutVars>
      </dgm:prSet>
      <dgm:spPr/>
    </dgm:pt>
  </dgm:ptLst>
  <dgm:cxnLst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804E35CE-0AC0-4385-8FB3-4978227456DF}" srcId="{0A2D08BC-A102-467C-A60D-B9504ADA75AF}" destId="{0BA68AC2-C4E5-47A8-A726-EBE6D9370E87}" srcOrd="0" destOrd="0" parTransId="{532E6936-7DDD-433C-AAA2-8A7F350E6F85}" sibTransId="{4FACCEDC-A7A6-41D9-BDD0-DD50EDB706A4}"/>
    <dgm:cxn modelId="{D11CE3F2-A7FE-49AC-BB5E-9951CF57F61B}" type="presOf" srcId="{0BA68AC2-C4E5-47A8-A726-EBE6D9370E87}" destId="{D2387E76-000C-44ED-BF86-C25DD250C7B2}" srcOrd="0" destOrd="0" presId="urn:microsoft.com/office/officeart/2005/8/layout/default"/>
    <dgm:cxn modelId="{F83FFE37-0590-41A8-A283-60B65F56B64D}" type="presParOf" srcId="{2581C652-4F9D-48BA-89B5-4AE28DF4F227}" destId="{D2387E76-000C-44ED-BF86-C25DD250C7B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19B3EC2C-E852-4B5D-8D88-3F80AC5010D5}">
      <dgm:prSet/>
      <dgm:spPr/>
      <dgm:t>
        <a:bodyPr/>
        <a:lstStyle/>
        <a:p>
          <a:r>
            <a:rPr lang="pl-PL" dirty="0"/>
            <a:t>średnia ocen na I semestr;</a:t>
          </a:r>
        </a:p>
      </dgm:t>
    </dgm:pt>
    <dgm:pt modelId="{8BCAE44A-9082-4153-B7B6-00FAEB743FB4}" type="parTrans" cxnId="{C01ECD73-7942-4F30-8662-EA4986533C92}">
      <dgm:prSet/>
      <dgm:spPr/>
      <dgm:t>
        <a:bodyPr/>
        <a:lstStyle/>
        <a:p>
          <a:endParaRPr lang="pl-PL"/>
        </a:p>
      </dgm:t>
    </dgm:pt>
    <dgm:pt modelId="{0B54E68B-B960-461C-91CF-26C83811D93E}" type="sibTrans" cxnId="{C01ECD73-7942-4F30-8662-EA4986533C92}">
      <dgm:prSet/>
      <dgm:spPr/>
      <dgm:t>
        <a:bodyPr/>
        <a:lstStyle/>
        <a:p>
          <a:endParaRPr lang="pl-PL"/>
        </a:p>
      </dgm:t>
    </dgm:pt>
    <dgm:pt modelId="{31A7B2E1-2AAC-4564-B9D3-E79A548F9907}">
      <dgm:prSet/>
      <dgm:spPr/>
      <dgm:t>
        <a:bodyPr/>
        <a:lstStyle/>
        <a:p>
          <a:r>
            <a:rPr lang="pl-PL" dirty="0"/>
            <a:t>ocena semestralna z języka angielskiego, języka polskiego, matematyki;</a:t>
          </a:r>
        </a:p>
      </dgm:t>
    </dgm:pt>
    <dgm:pt modelId="{5836E7CD-8DFC-44C8-9022-B9AFCCCD7B27}" type="parTrans" cxnId="{BD5E7270-3E95-47A7-AF24-C7722B1F8E6D}">
      <dgm:prSet/>
      <dgm:spPr/>
      <dgm:t>
        <a:bodyPr/>
        <a:lstStyle/>
        <a:p>
          <a:endParaRPr lang="pl-PL"/>
        </a:p>
      </dgm:t>
    </dgm:pt>
    <dgm:pt modelId="{1422B731-1B09-4831-AD41-94C1334A5434}" type="sibTrans" cxnId="{BD5E7270-3E95-47A7-AF24-C7722B1F8E6D}">
      <dgm:prSet/>
      <dgm:spPr/>
      <dgm:t>
        <a:bodyPr/>
        <a:lstStyle/>
        <a:p>
          <a:endParaRPr lang="pl-PL"/>
        </a:p>
      </dgm:t>
    </dgm:pt>
    <dgm:pt modelId="{7753693D-4B0B-4BB7-8CE4-B4EFA7FABEE6}">
      <dgm:prSet/>
      <dgm:spPr/>
      <dgm:t>
        <a:bodyPr/>
        <a:lstStyle/>
        <a:p>
          <a:r>
            <a:rPr lang="pl-PL" dirty="0"/>
            <a:t>ocena z testu kwalifikacyjnego</a:t>
          </a:r>
          <a:br>
            <a:rPr lang="pl-PL" dirty="0"/>
          </a:br>
          <a:r>
            <a:rPr lang="pl-PL" dirty="0"/>
            <a:t>z języka angielskiego;</a:t>
          </a:r>
        </a:p>
      </dgm:t>
    </dgm:pt>
    <dgm:pt modelId="{0868F9EC-C204-4410-9E0A-3F827EBC1137}" type="parTrans" cxnId="{CAA0B045-BAC3-4430-9DE8-940A743633A5}">
      <dgm:prSet/>
      <dgm:spPr/>
      <dgm:t>
        <a:bodyPr/>
        <a:lstStyle/>
        <a:p>
          <a:endParaRPr lang="pl-PL"/>
        </a:p>
      </dgm:t>
    </dgm:pt>
    <dgm:pt modelId="{D2935731-737C-4672-97F6-042AEC9C545B}" type="sibTrans" cxnId="{CAA0B045-BAC3-4430-9DE8-940A743633A5}">
      <dgm:prSet/>
      <dgm:spPr/>
      <dgm:t>
        <a:bodyPr/>
        <a:lstStyle/>
        <a:p>
          <a:endParaRPr lang="pl-PL"/>
        </a:p>
      </dgm:t>
    </dgm:pt>
    <dgm:pt modelId="{8B19BD8F-8EBE-4411-9790-6518056F9F92}">
      <dgm:prSet/>
      <dgm:spPr/>
      <dgm:t>
        <a:bodyPr/>
        <a:lstStyle/>
        <a:p>
          <a:r>
            <a:rPr lang="pl-PL" dirty="0"/>
            <a:t>frekwencja i ocena</a:t>
          </a:r>
          <a:br>
            <a:rPr lang="pl-PL" dirty="0"/>
          </a:br>
          <a:r>
            <a:rPr lang="pl-PL" dirty="0"/>
            <a:t>z zachowania</a:t>
          </a:r>
          <a:br>
            <a:rPr lang="pl-PL" dirty="0"/>
          </a:br>
          <a:r>
            <a:rPr lang="pl-PL" dirty="0"/>
            <a:t> w I semestrze.</a:t>
          </a:r>
        </a:p>
      </dgm:t>
    </dgm:pt>
    <dgm:pt modelId="{E9AD7F33-BD4C-4252-9FD6-B9D9FD54599A}" type="parTrans" cxnId="{4851677C-441B-4E62-BF2B-6D6BA67AB7E9}">
      <dgm:prSet/>
      <dgm:spPr/>
      <dgm:t>
        <a:bodyPr/>
        <a:lstStyle/>
        <a:p>
          <a:endParaRPr lang="pl-PL"/>
        </a:p>
      </dgm:t>
    </dgm:pt>
    <dgm:pt modelId="{4086FDED-57D7-4E98-A105-DAC7C230D817}" type="sibTrans" cxnId="{4851677C-441B-4E62-BF2B-6D6BA67AB7E9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E2B45A4A-16DF-4C69-BBD0-44FCD9F58AB3}" type="pres">
      <dgm:prSet presAssocID="{19B3EC2C-E852-4B5D-8D88-3F80AC5010D5}" presName="node" presStyleLbl="node1" presStyleIdx="0" presStyleCnt="4" custScaleX="62516" custScaleY="27022" custLinFactNeighborX="-9957" custLinFactNeighborY="55378">
        <dgm:presLayoutVars>
          <dgm:bulletEnabled val="1"/>
        </dgm:presLayoutVars>
      </dgm:prSet>
      <dgm:spPr/>
    </dgm:pt>
    <dgm:pt modelId="{B57F2D50-7D39-4398-9639-1A68F6912881}" type="pres">
      <dgm:prSet presAssocID="{0B54E68B-B960-461C-91CF-26C83811D93E}" presName="sibTrans" presStyleCnt="0"/>
      <dgm:spPr/>
    </dgm:pt>
    <dgm:pt modelId="{A31A3C2A-C416-486F-A589-251BD5CD143A}" type="pres">
      <dgm:prSet presAssocID="{31A7B2E1-2AAC-4564-B9D3-E79A548F9907}" presName="node" presStyleLbl="node1" presStyleIdx="1" presStyleCnt="4" custScaleX="59563" custScaleY="47509" custLinFactNeighborX="-76637" custLinFactNeighborY="7986">
        <dgm:presLayoutVars>
          <dgm:bulletEnabled val="1"/>
        </dgm:presLayoutVars>
      </dgm:prSet>
      <dgm:spPr/>
    </dgm:pt>
    <dgm:pt modelId="{9F2F30FC-A21A-4C2D-9112-5FBD93D63675}" type="pres">
      <dgm:prSet presAssocID="{1422B731-1B09-4831-AD41-94C1334A5434}" presName="sibTrans" presStyleCnt="0"/>
      <dgm:spPr/>
    </dgm:pt>
    <dgm:pt modelId="{0B4936EF-8396-4B1F-97E3-ABA6373BE935}" type="pres">
      <dgm:prSet presAssocID="{7753693D-4B0B-4BB7-8CE4-B4EFA7FABEE6}" presName="node" presStyleLbl="node1" presStyleIdx="2" presStyleCnt="4" custScaleX="74984" custScaleY="46388" custLinFactNeighborX="66697" custLinFactNeighborY="-46486">
        <dgm:presLayoutVars>
          <dgm:bulletEnabled val="1"/>
        </dgm:presLayoutVars>
      </dgm:prSet>
      <dgm:spPr/>
    </dgm:pt>
    <dgm:pt modelId="{74410016-35CB-4D13-8D46-D74F2FAA6910}" type="pres">
      <dgm:prSet presAssocID="{D2935731-737C-4672-97F6-042AEC9C545B}" presName="sibTrans" presStyleCnt="0"/>
      <dgm:spPr/>
    </dgm:pt>
    <dgm:pt modelId="{BC8A4510-C9B3-4685-83BC-BC7B73C768EC}" type="pres">
      <dgm:prSet presAssocID="{8B19BD8F-8EBE-4411-9790-6518056F9F92}" presName="node" presStyleLbl="node1" presStyleIdx="3" presStyleCnt="4" custScaleX="60544" custScaleY="34914" custLinFactNeighborX="-10423" custLinFactNeighborY="-2297">
        <dgm:presLayoutVars>
          <dgm:bulletEnabled val="1"/>
        </dgm:presLayoutVars>
      </dgm:prSet>
      <dgm:spPr/>
    </dgm:pt>
  </dgm:ptLst>
  <dgm:cxnLst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CAA0B045-BAC3-4430-9DE8-940A743633A5}" srcId="{0A2D08BC-A102-467C-A60D-B9504ADA75AF}" destId="{7753693D-4B0B-4BB7-8CE4-B4EFA7FABEE6}" srcOrd="2" destOrd="0" parTransId="{0868F9EC-C204-4410-9E0A-3F827EBC1137}" sibTransId="{D2935731-737C-4672-97F6-042AEC9C545B}"/>
    <dgm:cxn modelId="{BD5E7270-3E95-47A7-AF24-C7722B1F8E6D}" srcId="{0A2D08BC-A102-467C-A60D-B9504ADA75AF}" destId="{31A7B2E1-2AAC-4564-B9D3-E79A548F9907}" srcOrd="1" destOrd="0" parTransId="{5836E7CD-8DFC-44C8-9022-B9AFCCCD7B27}" sibTransId="{1422B731-1B09-4831-AD41-94C1334A5434}"/>
    <dgm:cxn modelId="{C01ECD73-7942-4F30-8662-EA4986533C92}" srcId="{0A2D08BC-A102-467C-A60D-B9504ADA75AF}" destId="{19B3EC2C-E852-4B5D-8D88-3F80AC5010D5}" srcOrd="0" destOrd="0" parTransId="{8BCAE44A-9082-4153-B7B6-00FAEB743FB4}" sibTransId="{0B54E68B-B960-461C-91CF-26C83811D93E}"/>
    <dgm:cxn modelId="{4851677C-441B-4E62-BF2B-6D6BA67AB7E9}" srcId="{0A2D08BC-A102-467C-A60D-B9504ADA75AF}" destId="{8B19BD8F-8EBE-4411-9790-6518056F9F92}" srcOrd="3" destOrd="0" parTransId="{E9AD7F33-BD4C-4252-9FD6-B9D9FD54599A}" sibTransId="{4086FDED-57D7-4E98-A105-DAC7C230D817}"/>
    <dgm:cxn modelId="{849AC8D4-7F41-4F13-B011-90E2191696EA}" type="presOf" srcId="{8B19BD8F-8EBE-4411-9790-6518056F9F92}" destId="{BC8A4510-C9B3-4685-83BC-BC7B73C768EC}" srcOrd="0" destOrd="0" presId="urn:microsoft.com/office/officeart/2005/8/layout/default"/>
    <dgm:cxn modelId="{D30875DA-5BFC-4981-B934-08C73680CE0B}" type="presOf" srcId="{19B3EC2C-E852-4B5D-8D88-3F80AC5010D5}" destId="{E2B45A4A-16DF-4C69-BBD0-44FCD9F58AB3}" srcOrd="0" destOrd="0" presId="urn:microsoft.com/office/officeart/2005/8/layout/default"/>
    <dgm:cxn modelId="{8E8138DD-9BDA-44B2-9DEA-F948EF68FF42}" type="presOf" srcId="{31A7B2E1-2AAC-4564-B9D3-E79A548F9907}" destId="{A31A3C2A-C416-486F-A589-251BD5CD143A}" srcOrd="0" destOrd="0" presId="urn:microsoft.com/office/officeart/2005/8/layout/default"/>
    <dgm:cxn modelId="{C33F5DE3-1616-42F3-937C-A6B07A71F64F}" type="presOf" srcId="{7753693D-4B0B-4BB7-8CE4-B4EFA7FABEE6}" destId="{0B4936EF-8396-4B1F-97E3-ABA6373BE935}" srcOrd="0" destOrd="0" presId="urn:microsoft.com/office/officeart/2005/8/layout/default"/>
    <dgm:cxn modelId="{0A413507-D577-4CA8-A0F4-CFF16610B926}" type="presParOf" srcId="{2581C652-4F9D-48BA-89B5-4AE28DF4F227}" destId="{E2B45A4A-16DF-4C69-BBD0-44FCD9F58AB3}" srcOrd="0" destOrd="0" presId="urn:microsoft.com/office/officeart/2005/8/layout/default"/>
    <dgm:cxn modelId="{1526C3E8-8D73-4BED-915D-87FCA7E24255}" type="presParOf" srcId="{2581C652-4F9D-48BA-89B5-4AE28DF4F227}" destId="{B57F2D50-7D39-4398-9639-1A68F6912881}" srcOrd="1" destOrd="0" presId="urn:microsoft.com/office/officeart/2005/8/layout/default"/>
    <dgm:cxn modelId="{7941478F-C02F-45A5-BDB0-A04A729C316F}" type="presParOf" srcId="{2581C652-4F9D-48BA-89B5-4AE28DF4F227}" destId="{A31A3C2A-C416-486F-A589-251BD5CD143A}" srcOrd="2" destOrd="0" presId="urn:microsoft.com/office/officeart/2005/8/layout/default"/>
    <dgm:cxn modelId="{2F72D4E1-FD97-4A11-A145-1894F12C7CC8}" type="presParOf" srcId="{2581C652-4F9D-48BA-89B5-4AE28DF4F227}" destId="{9F2F30FC-A21A-4C2D-9112-5FBD93D63675}" srcOrd="3" destOrd="0" presId="urn:microsoft.com/office/officeart/2005/8/layout/default"/>
    <dgm:cxn modelId="{74AAB8B6-7462-4299-AFD8-140B3171968A}" type="presParOf" srcId="{2581C652-4F9D-48BA-89B5-4AE28DF4F227}" destId="{0B4936EF-8396-4B1F-97E3-ABA6373BE935}" srcOrd="4" destOrd="0" presId="urn:microsoft.com/office/officeart/2005/8/layout/default"/>
    <dgm:cxn modelId="{3AFC12E5-B653-4D77-9AF3-ED907025186F}" type="presParOf" srcId="{2581C652-4F9D-48BA-89B5-4AE28DF4F227}" destId="{74410016-35CB-4D13-8D46-D74F2FAA6910}" srcOrd="5" destOrd="0" presId="urn:microsoft.com/office/officeart/2005/8/layout/default"/>
    <dgm:cxn modelId="{5EF10D0E-9ECC-4D0F-9E3D-09F6F33AE6B0}" type="presParOf" srcId="{2581C652-4F9D-48BA-89B5-4AE28DF4F227}" destId="{BC8A4510-C9B3-4685-83BC-BC7B73C768E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356D3445-E2A9-4659-8882-B535D8F5D236}">
      <dgm:prSet phldrT="[Tekst]"/>
      <dgm:spPr/>
      <dgm:t>
        <a:bodyPr/>
        <a:lstStyle/>
        <a:p>
          <a:r>
            <a:rPr lang="pl-PL" b="1" i="0" dirty="0">
              <a:latin typeface="+mn-lt"/>
            </a:rPr>
            <a:t>Rodzice/prawni opiekunowie muszą wyrazić pisemną zgodę˛ na udział dziecka w projekcie</a:t>
          </a:r>
          <a:br>
            <a:rPr lang="pl-PL" b="1" i="0" dirty="0">
              <a:latin typeface="+mn-lt"/>
            </a:rPr>
          </a:br>
          <a:r>
            <a:rPr lang="pl-PL" b="1" i="0" dirty="0">
              <a:latin typeface="+mn-lt"/>
            </a:rPr>
            <a:t>i przetwarzanie danych osobowych w związku</a:t>
          </a:r>
          <a:br>
            <a:rPr lang="pl-PL" b="1" i="0" dirty="0">
              <a:latin typeface="+mn-lt"/>
            </a:rPr>
          </a:br>
          <a:r>
            <a:rPr lang="pl-PL" b="1" i="0" dirty="0">
              <a:latin typeface="+mn-lt"/>
            </a:rPr>
            <a:t>z działaniami dotyczącymi projektu.</a:t>
          </a:r>
          <a:endParaRPr lang="pl-PL" dirty="0"/>
        </a:p>
      </dgm:t>
    </dgm:pt>
    <dgm:pt modelId="{52A8E38F-90D8-4626-94AE-609490C3E02F}" type="parTrans" cxnId="{7E30419E-6843-49A4-B123-40D138897BAD}">
      <dgm:prSet/>
      <dgm:spPr/>
      <dgm:t>
        <a:bodyPr/>
        <a:lstStyle/>
        <a:p>
          <a:endParaRPr lang="pl-PL"/>
        </a:p>
      </dgm:t>
    </dgm:pt>
    <dgm:pt modelId="{FB81B4F4-2BA8-4FB5-8AC2-E8C83773A6E1}" type="sibTrans" cxnId="{7E30419E-6843-49A4-B123-40D138897BAD}">
      <dgm:prSet/>
      <dgm:spPr/>
      <dgm:t>
        <a:bodyPr/>
        <a:lstStyle/>
        <a:p>
          <a:endParaRPr lang="pl-PL"/>
        </a:p>
      </dgm:t>
    </dgm:pt>
    <dgm:pt modelId="{D801C335-134F-4565-AED7-1B82A8A4BB8D}">
      <dgm:prSet phldrT="[Tekst]"/>
      <dgm:spPr/>
      <dgm:t>
        <a:bodyPr/>
        <a:lstStyle/>
        <a:p>
          <a:r>
            <a:rPr lang="pl-PL" b="1" i="0" dirty="0">
              <a:latin typeface="+mn-lt"/>
            </a:rPr>
            <a:t>Złóż deklarację kandydata u szkolnego koordynatora projektu (znajdziesz ją na stronie internetowej szkoły i w sekretariacie).</a:t>
          </a:r>
          <a:endParaRPr lang="pl-PL" b="1" i="0" dirty="0">
            <a:latin typeface="+mn-lt"/>
            <a:ea typeface="Maku Bold" pitchFamily="2" charset="0"/>
            <a:cs typeface="Maku Bold" pitchFamily="2" charset="0"/>
          </a:endParaRPr>
        </a:p>
      </dgm:t>
    </dgm:pt>
    <dgm:pt modelId="{730D0BF2-29F5-4CFC-B933-8252A6F211C6}" type="parTrans" cxnId="{F4DECD56-B9B0-4595-95E4-72D3B75EFE5E}">
      <dgm:prSet/>
      <dgm:spPr/>
      <dgm:t>
        <a:bodyPr/>
        <a:lstStyle/>
        <a:p>
          <a:endParaRPr lang="pl-PL"/>
        </a:p>
      </dgm:t>
    </dgm:pt>
    <dgm:pt modelId="{317AD92F-2166-40FF-A369-501A85D00432}" type="sibTrans" cxnId="{F4DECD56-B9B0-4595-95E4-72D3B75EFE5E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F5ED79DA-877A-418B-A0A6-2CC03ADD42D5}" type="pres">
      <dgm:prSet presAssocID="{356D3445-E2A9-4659-8882-B535D8F5D236}" presName="node" presStyleLbl="node1" presStyleIdx="0" presStyleCnt="2" custScaleX="99749" custScaleY="68809" custLinFactNeighborX="3576" custLinFactNeighborY="38246">
        <dgm:presLayoutVars>
          <dgm:bulletEnabled val="1"/>
        </dgm:presLayoutVars>
      </dgm:prSet>
      <dgm:spPr/>
    </dgm:pt>
    <dgm:pt modelId="{5C1C3558-8F38-434B-94BE-70D529D4E18D}" type="pres">
      <dgm:prSet presAssocID="{FB81B4F4-2BA8-4FB5-8AC2-E8C83773A6E1}" presName="sibTrans" presStyleCnt="0"/>
      <dgm:spPr/>
    </dgm:pt>
    <dgm:pt modelId="{95F7BD85-6F57-4221-9246-5FFF88FAA647}" type="pres">
      <dgm:prSet presAssocID="{D801C335-134F-4565-AED7-1B82A8A4BB8D}" presName="node" presStyleLbl="node1" presStyleIdx="1" presStyleCnt="2" custScaleY="77188" custLinFactNeighborX="-1926" custLinFactNeighborY="-37268">
        <dgm:presLayoutVars>
          <dgm:bulletEnabled val="1"/>
        </dgm:presLayoutVars>
      </dgm:prSet>
      <dgm:spPr/>
    </dgm:pt>
  </dgm:ptLst>
  <dgm:cxnLst>
    <dgm:cxn modelId="{9C7C9624-3AD5-4F6E-A0FA-8EE059958137}" type="presOf" srcId="{356D3445-E2A9-4659-8882-B535D8F5D236}" destId="{F5ED79DA-877A-418B-A0A6-2CC03ADD42D5}" srcOrd="0" destOrd="0" presId="urn:microsoft.com/office/officeart/2005/8/layout/default"/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C8AC5663-A7B1-4176-BC46-C0AD1F702763}" type="presOf" srcId="{D801C335-134F-4565-AED7-1B82A8A4BB8D}" destId="{95F7BD85-6F57-4221-9246-5FFF88FAA647}" srcOrd="0" destOrd="0" presId="urn:microsoft.com/office/officeart/2005/8/layout/default"/>
    <dgm:cxn modelId="{F4DECD56-B9B0-4595-95E4-72D3B75EFE5E}" srcId="{0A2D08BC-A102-467C-A60D-B9504ADA75AF}" destId="{D801C335-134F-4565-AED7-1B82A8A4BB8D}" srcOrd="1" destOrd="0" parTransId="{730D0BF2-29F5-4CFC-B933-8252A6F211C6}" sibTransId="{317AD92F-2166-40FF-A369-501A85D00432}"/>
    <dgm:cxn modelId="{7E30419E-6843-49A4-B123-40D138897BAD}" srcId="{0A2D08BC-A102-467C-A60D-B9504ADA75AF}" destId="{356D3445-E2A9-4659-8882-B535D8F5D236}" srcOrd="0" destOrd="0" parTransId="{52A8E38F-90D8-4626-94AE-609490C3E02F}" sibTransId="{FB81B4F4-2BA8-4FB5-8AC2-E8C83773A6E1}"/>
    <dgm:cxn modelId="{2A14E119-942A-4804-8B36-D07B4242B279}" type="presParOf" srcId="{2581C652-4F9D-48BA-89B5-4AE28DF4F227}" destId="{F5ED79DA-877A-418B-A0A6-2CC03ADD42D5}" srcOrd="0" destOrd="0" presId="urn:microsoft.com/office/officeart/2005/8/layout/default"/>
    <dgm:cxn modelId="{424C8867-0D9A-48B2-95DE-1F46FB094F39}" type="presParOf" srcId="{2581C652-4F9D-48BA-89B5-4AE28DF4F227}" destId="{5C1C3558-8F38-434B-94BE-70D529D4E18D}" srcOrd="1" destOrd="0" presId="urn:microsoft.com/office/officeart/2005/8/layout/default"/>
    <dgm:cxn modelId="{6356D1FA-7BAA-4E3F-8955-34EB7E119FC1}" type="presParOf" srcId="{2581C652-4F9D-48BA-89B5-4AE28DF4F227}" destId="{95F7BD85-6F57-4221-9246-5FFF88FAA647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356D3445-E2A9-4659-8882-B535D8F5D236}">
      <dgm:prSet phldrT="[Tekst]"/>
      <dgm:spPr/>
      <dgm:t>
        <a:bodyPr/>
        <a:lstStyle/>
        <a:p>
          <a:r>
            <a:rPr lang="pl-PL" b="1" i="0" dirty="0">
              <a:latin typeface="+mn-lt"/>
            </a:rPr>
            <a:t>Decyzję w sprawie udziału ucznia w projekcie podejmuje Zespół Rekrutacyjny po zasięgnięciu opinii wychowawcy oraz innych nauczycieli.</a:t>
          </a:r>
          <a:endParaRPr lang="pl-PL" dirty="0"/>
        </a:p>
      </dgm:t>
    </dgm:pt>
    <dgm:pt modelId="{52A8E38F-90D8-4626-94AE-609490C3E02F}" type="parTrans" cxnId="{7E30419E-6843-49A4-B123-40D138897BAD}">
      <dgm:prSet/>
      <dgm:spPr/>
      <dgm:t>
        <a:bodyPr/>
        <a:lstStyle/>
        <a:p>
          <a:endParaRPr lang="pl-PL"/>
        </a:p>
      </dgm:t>
    </dgm:pt>
    <dgm:pt modelId="{FB81B4F4-2BA8-4FB5-8AC2-E8C83773A6E1}" type="sibTrans" cxnId="{7E30419E-6843-49A4-B123-40D138897BAD}">
      <dgm:prSet/>
      <dgm:spPr/>
      <dgm:t>
        <a:bodyPr/>
        <a:lstStyle/>
        <a:p>
          <a:endParaRPr lang="pl-PL"/>
        </a:p>
      </dgm:t>
    </dgm:pt>
    <dgm:pt modelId="{D801C335-134F-4565-AED7-1B82A8A4BB8D}">
      <dgm:prSet phldrT="[Tekst]"/>
      <dgm:spPr/>
      <dgm:t>
        <a:bodyPr/>
        <a:lstStyle/>
        <a:p>
          <a:r>
            <a:rPr lang="pl-PL" b="1" i="0" dirty="0">
              <a:latin typeface="+mn-lt"/>
            </a:rPr>
            <a:t>Lista uczestników zostanie udostępniona w formie listy rankingowej. Jednocześnie powstanie lista rezerwowa uczestników.</a:t>
          </a:r>
          <a:endParaRPr lang="pl-PL" b="1" i="0" dirty="0">
            <a:latin typeface="+mn-lt"/>
            <a:ea typeface="Maku Bold" pitchFamily="2" charset="0"/>
            <a:cs typeface="Maku Bold" pitchFamily="2" charset="0"/>
          </a:endParaRPr>
        </a:p>
      </dgm:t>
    </dgm:pt>
    <dgm:pt modelId="{730D0BF2-29F5-4CFC-B933-8252A6F211C6}" type="parTrans" cxnId="{F4DECD56-B9B0-4595-95E4-72D3B75EFE5E}">
      <dgm:prSet/>
      <dgm:spPr/>
      <dgm:t>
        <a:bodyPr/>
        <a:lstStyle/>
        <a:p>
          <a:endParaRPr lang="pl-PL"/>
        </a:p>
      </dgm:t>
    </dgm:pt>
    <dgm:pt modelId="{317AD92F-2166-40FF-A369-501A85D00432}" type="sibTrans" cxnId="{F4DECD56-B9B0-4595-95E4-72D3B75EFE5E}">
      <dgm:prSet/>
      <dgm:spPr/>
      <dgm:t>
        <a:bodyPr/>
        <a:lstStyle/>
        <a:p>
          <a:endParaRPr lang="pl-PL"/>
        </a:p>
      </dgm:t>
    </dgm:pt>
    <dgm:pt modelId="{546DA492-0013-4DA2-B6A5-3EE45ABB3CF6}">
      <dgm:prSet phldrT="[Tekst]"/>
      <dgm:spPr/>
      <dgm:t>
        <a:bodyPr/>
        <a:lstStyle/>
        <a:p>
          <a:r>
            <a:rPr lang="pl-PL" b="1" i="0" dirty="0">
              <a:latin typeface="+mn-lt"/>
            </a:rPr>
            <a:t>Przed podjęciem ostatecznej decyzji o zakwalifikowaniu ucznia do projektu Zespół Rekrutacyjny zastrzega sobie prawo do przeprowadzenia rozmowy kwalifikacyjnej</a:t>
          </a:r>
          <a:br>
            <a:rPr lang="pl-PL" b="1" i="0" dirty="0">
              <a:latin typeface="+mn-lt"/>
            </a:rPr>
          </a:br>
          <a:r>
            <a:rPr lang="pl-PL" b="1" i="0" dirty="0">
              <a:latin typeface="+mn-lt"/>
            </a:rPr>
            <a:t> z każdym z kandydatów.</a:t>
          </a:r>
        </a:p>
      </dgm:t>
    </dgm:pt>
    <dgm:pt modelId="{B547E282-C34D-4402-8721-736AA91F17A9}" type="parTrans" cxnId="{9F42516E-FC0B-4590-AE90-4F4F64AEF866}">
      <dgm:prSet/>
      <dgm:spPr/>
      <dgm:t>
        <a:bodyPr/>
        <a:lstStyle/>
        <a:p>
          <a:endParaRPr lang="pl-PL"/>
        </a:p>
      </dgm:t>
    </dgm:pt>
    <dgm:pt modelId="{66360243-6697-45F9-A98A-999B0CFCD409}" type="sibTrans" cxnId="{9F42516E-FC0B-4590-AE90-4F4F64AEF866}">
      <dgm:prSet/>
      <dgm:spPr/>
      <dgm:t>
        <a:bodyPr/>
        <a:lstStyle/>
        <a:p>
          <a:endParaRPr lang="pl-PL"/>
        </a:p>
      </dgm:t>
    </dgm:pt>
    <dgm:pt modelId="{C257E9E3-759A-4F4A-B4F3-203F9B7AB0C3}">
      <dgm:prSet/>
      <dgm:spPr/>
      <dgm:t>
        <a:bodyPr/>
        <a:lstStyle/>
        <a:p>
          <a:r>
            <a:rPr lang="pl-PL" b="1" i="0" dirty="0">
              <a:latin typeface="+mn-lt"/>
            </a:rPr>
            <a:t>W przypadku konieczności przeprowadzenia rekrutacji uzupełniającej, fakt ten zostanie potwierdzony w dokumentach rekrutacyjnych.</a:t>
          </a:r>
        </a:p>
      </dgm:t>
    </dgm:pt>
    <dgm:pt modelId="{3F4C26F0-7990-4073-A56D-7F6DB9DE447C}" type="parTrans" cxnId="{2BA35AE7-6EED-4ABE-8823-D6AC798B56B8}">
      <dgm:prSet/>
      <dgm:spPr/>
      <dgm:t>
        <a:bodyPr/>
        <a:lstStyle/>
        <a:p>
          <a:endParaRPr lang="pl-PL"/>
        </a:p>
      </dgm:t>
    </dgm:pt>
    <dgm:pt modelId="{A4543187-D733-4755-AD6E-B707406AD1F4}" type="sibTrans" cxnId="{2BA35AE7-6EED-4ABE-8823-D6AC798B56B8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F5ED79DA-877A-418B-A0A6-2CC03ADD42D5}" type="pres">
      <dgm:prSet presAssocID="{356D3445-E2A9-4659-8882-B535D8F5D236}" presName="node" presStyleLbl="node1" presStyleIdx="0" presStyleCnt="4" custScaleX="99749" custScaleY="68809" custLinFactNeighborX="-5607" custLinFactNeighborY="2560">
        <dgm:presLayoutVars>
          <dgm:bulletEnabled val="1"/>
        </dgm:presLayoutVars>
      </dgm:prSet>
      <dgm:spPr/>
    </dgm:pt>
    <dgm:pt modelId="{5C1C3558-8F38-434B-94BE-70D529D4E18D}" type="pres">
      <dgm:prSet presAssocID="{FB81B4F4-2BA8-4FB5-8AC2-E8C83773A6E1}" presName="sibTrans" presStyleCnt="0"/>
      <dgm:spPr/>
    </dgm:pt>
    <dgm:pt modelId="{3DDF1FF9-2CA7-4D9A-886C-17F39A52799E}" type="pres">
      <dgm:prSet presAssocID="{546DA492-0013-4DA2-B6A5-3EE45ABB3CF6}" presName="node" presStyleLbl="node1" presStyleIdx="1" presStyleCnt="4" custLinFactNeighborX="9457" custLinFactNeighborY="5776">
        <dgm:presLayoutVars>
          <dgm:bulletEnabled val="1"/>
        </dgm:presLayoutVars>
      </dgm:prSet>
      <dgm:spPr/>
    </dgm:pt>
    <dgm:pt modelId="{4E01AF93-99BF-4B8D-870E-A23D837A07A3}" type="pres">
      <dgm:prSet presAssocID="{66360243-6697-45F9-A98A-999B0CFCD409}" presName="sibTrans" presStyleCnt="0"/>
      <dgm:spPr/>
    </dgm:pt>
    <dgm:pt modelId="{95F7BD85-6F57-4221-9246-5FFF88FAA647}" type="pres">
      <dgm:prSet presAssocID="{D801C335-134F-4565-AED7-1B82A8A4BB8D}" presName="node" presStyleLbl="node1" presStyleIdx="2" presStyleCnt="4" custScaleY="77188" custLinFactNeighborX="-567" custLinFactNeighborY="-18047">
        <dgm:presLayoutVars>
          <dgm:bulletEnabled val="1"/>
        </dgm:presLayoutVars>
      </dgm:prSet>
      <dgm:spPr/>
    </dgm:pt>
    <dgm:pt modelId="{54FBD8B0-C209-457A-AAFD-AEAA8B4FB26F}" type="pres">
      <dgm:prSet presAssocID="{317AD92F-2166-40FF-A369-501A85D00432}" presName="sibTrans" presStyleCnt="0"/>
      <dgm:spPr/>
    </dgm:pt>
    <dgm:pt modelId="{53ACDDB9-B20E-4559-97C4-F0DB1149B198}" type="pres">
      <dgm:prSet presAssocID="{C257E9E3-759A-4F4A-B4F3-203F9B7AB0C3}" presName="node" presStyleLbl="node1" presStyleIdx="3" presStyleCnt="4" custScaleX="113876" custScaleY="69498" custLinFactNeighborX="11053" custLinFactNeighborY="-9169">
        <dgm:presLayoutVars>
          <dgm:bulletEnabled val="1"/>
        </dgm:presLayoutVars>
      </dgm:prSet>
      <dgm:spPr/>
    </dgm:pt>
  </dgm:ptLst>
  <dgm:cxnLst>
    <dgm:cxn modelId="{9C7C9624-3AD5-4F6E-A0FA-8EE059958137}" type="presOf" srcId="{356D3445-E2A9-4659-8882-B535D8F5D236}" destId="{F5ED79DA-877A-418B-A0A6-2CC03ADD42D5}" srcOrd="0" destOrd="0" presId="urn:microsoft.com/office/officeart/2005/8/layout/default"/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A2D2B140-37E4-4CE8-B83B-0943D3BB40BF}" type="presOf" srcId="{C257E9E3-759A-4F4A-B4F3-203F9B7AB0C3}" destId="{53ACDDB9-B20E-4559-97C4-F0DB1149B198}" srcOrd="0" destOrd="0" presId="urn:microsoft.com/office/officeart/2005/8/layout/default"/>
    <dgm:cxn modelId="{C8AC5663-A7B1-4176-BC46-C0AD1F702763}" type="presOf" srcId="{D801C335-134F-4565-AED7-1B82A8A4BB8D}" destId="{95F7BD85-6F57-4221-9246-5FFF88FAA647}" srcOrd="0" destOrd="0" presId="urn:microsoft.com/office/officeart/2005/8/layout/default"/>
    <dgm:cxn modelId="{9F42516E-FC0B-4590-AE90-4F4F64AEF866}" srcId="{0A2D08BC-A102-467C-A60D-B9504ADA75AF}" destId="{546DA492-0013-4DA2-B6A5-3EE45ABB3CF6}" srcOrd="1" destOrd="0" parTransId="{B547E282-C34D-4402-8721-736AA91F17A9}" sibTransId="{66360243-6697-45F9-A98A-999B0CFCD409}"/>
    <dgm:cxn modelId="{F4DECD56-B9B0-4595-95E4-72D3B75EFE5E}" srcId="{0A2D08BC-A102-467C-A60D-B9504ADA75AF}" destId="{D801C335-134F-4565-AED7-1B82A8A4BB8D}" srcOrd="2" destOrd="0" parTransId="{730D0BF2-29F5-4CFC-B933-8252A6F211C6}" sibTransId="{317AD92F-2166-40FF-A369-501A85D00432}"/>
    <dgm:cxn modelId="{7E30419E-6843-49A4-B123-40D138897BAD}" srcId="{0A2D08BC-A102-467C-A60D-B9504ADA75AF}" destId="{356D3445-E2A9-4659-8882-B535D8F5D236}" srcOrd="0" destOrd="0" parTransId="{52A8E38F-90D8-4626-94AE-609490C3E02F}" sibTransId="{FB81B4F4-2BA8-4FB5-8AC2-E8C83773A6E1}"/>
    <dgm:cxn modelId="{2BA35AE7-6EED-4ABE-8823-D6AC798B56B8}" srcId="{0A2D08BC-A102-467C-A60D-B9504ADA75AF}" destId="{C257E9E3-759A-4F4A-B4F3-203F9B7AB0C3}" srcOrd="3" destOrd="0" parTransId="{3F4C26F0-7990-4073-A56D-7F6DB9DE447C}" sibTransId="{A4543187-D733-4755-AD6E-B707406AD1F4}"/>
    <dgm:cxn modelId="{4283E6F9-ACD0-4099-B817-C29D1641613E}" type="presOf" srcId="{546DA492-0013-4DA2-B6A5-3EE45ABB3CF6}" destId="{3DDF1FF9-2CA7-4D9A-886C-17F39A52799E}" srcOrd="0" destOrd="0" presId="urn:microsoft.com/office/officeart/2005/8/layout/default"/>
    <dgm:cxn modelId="{2A14E119-942A-4804-8B36-D07B4242B279}" type="presParOf" srcId="{2581C652-4F9D-48BA-89B5-4AE28DF4F227}" destId="{F5ED79DA-877A-418B-A0A6-2CC03ADD42D5}" srcOrd="0" destOrd="0" presId="urn:microsoft.com/office/officeart/2005/8/layout/default"/>
    <dgm:cxn modelId="{424C8867-0D9A-48B2-95DE-1F46FB094F39}" type="presParOf" srcId="{2581C652-4F9D-48BA-89B5-4AE28DF4F227}" destId="{5C1C3558-8F38-434B-94BE-70D529D4E18D}" srcOrd="1" destOrd="0" presId="urn:microsoft.com/office/officeart/2005/8/layout/default"/>
    <dgm:cxn modelId="{6F6DF349-4752-48F1-8FA0-C29D84C0826F}" type="presParOf" srcId="{2581C652-4F9D-48BA-89B5-4AE28DF4F227}" destId="{3DDF1FF9-2CA7-4D9A-886C-17F39A52799E}" srcOrd="2" destOrd="0" presId="urn:microsoft.com/office/officeart/2005/8/layout/default"/>
    <dgm:cxn modelId="{C141B3EB-CA11-406B-8366-374D82E9C614}" type="presParOf" srcId="{2581C652-4F9D-48BA-89B5-4AE28DF4F227}" destId="{4E01AF93-99BF-4B8D-870E-A23D837A07A3}" srcOrd="3" destOrd="0" presId="urn:microsoft.com/office/officeart/2005/8/layout/default"/>
    <dgm:cxn modelId="{6356D1FA-7BAA-4E3F-8955-34EB7E119FC1}" type="presParOf" srcId="{2581C652-4F9D-48BA-89B5-4AE28DF4F227}" destId="{95F7BD85-6F57-4221-9246-5FFF88FAA647}" srcOrd="4" destOrd="0" presId="urn:microsoft.com/office/officeart/2005/8/layout/default"/>
    <dgm:cxn modelId="{9220C757-0E7D-4725-A56D-9A290FC83283}" type="presParOf" srcId="{2581C652-4F9D-48BA-89B5-4AE28DF4F227}" destId="{54FBD8B0-C209-457A-AAFD-AEAA8B4FB26F}" srcOrd="5" destOrd="0" presId="urn:microsoft.com/office/officeart/2005/8/layout/default"/>
    <dgm:cxn modelId="{BECFE0B4-FDAE-43C6-9BC3-DD6173E8A4AC}" type="presParOf" srcId="{2581C652-4F9D-48BA-89B5-4AE28DF4F227}" destId="{53ACDDB9-B20E-4559-97C4-F0DB1149B19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2D08BC-A102-467C-A60D-B9504ADA75A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19B3EC2C-E852-4B5D-8D88-3F80AC5010D5}">
      <dgm:prSet custT="1"/>
      <dgm:spPr/>
      <dgm:t>
        <a:bodyPr/>
        <a:lstStyle/>
        <a:p>
          <a:r>
            <a:rPr lang="pl-PL" sz="2000" b="1" dirty="0"/>
            <a:t>Laureaci i finaliści konkursów przedmiotowych organizowanych przez Kuratora Oświaty przyjmowani</a:t>
          </a:r>
          <a:br>
            <a:rPr lang="pl-PL" sz="2000" b="1" dirty="0"/>
          </a:br>
          <a:r>
            <a:rPr lang="pl-PL" sz="2000" b="1" dirty="0"/>
            <a:t>są do mobilności poza kolejnością.</a:t>
          </a:r>
        </a:p>
      </dgm:t>
    </dgm:pt>
    <dgm:pt modelId="{8BCAE44A-9082-4153-B7B6-00FAEB743FB4}" type="parTrans" cxnId="{C01ECD73-7942-4F30-8662-EA4986533C92}">
      <dgm:prSet/>
      <dgm:spPr/>
      <dgm:t>
        <a:bodyPr/>
        <a:lstStyle/>
        <a:p>
          <a:endParaRPr lang="pl-PL"/>
        </a:p>
      </dgm:t>
    </dgm:pt>
    <dgm:pt modelId="{0B54E68B-B960-461C-91CF-26C83811D93E}" type="sibTrans" cxnId="{C01ECD73-7942-4F30-8662-EA4986533C92}">
      <dgm:prSet/>
      <dgm:spPr/>
      <dgm:t>
        <a:bodyPr/>
        <a:lstStyle/>
        <a:p>
          <a:endParaRPr lang="pl-PL"/>
        </a:p>
      </dgm:t>
    </dgm:pt>
    <dgm:pt modelId="{31A7B2E1-2AAC-4564-B9D3-E79A548F9907}">
      <dgm:prSet custT="1"/>
      <dgm:spPr/>
      <dgm:t>
        <a:bodyPr/>
        <a:lstStyle/>
        <a:p>
          <a:r>
            <a:rPr lang="pl-PL" sz="1600" b="1" dirty="0"/>
            <a:t>Uczeń jest zobowiązany do dostarczenia kompletu dokumentów (zgoda rodziców, zgoda na udzielenie pomocy medycznej, kontakt telefoniczny z uczniem</a:t>
          </a:r>
          <a:br>
            <a:rPr lang="pl-PL" sz="1600" b="1" dirty="0"/>
          </a:br>
          <a:r>
            <a:rPr lang="pl-PL" sz="1600" b="1" dirty="0"/>
            <a:t>i jego rodzicami/opiekunami prawnymi itp.)</a:t>
          </a:r>
          <a:br>
            <a:rPr lang="pl-PL" sz="1600" b="1" dirty="0"/>
          </a:br>
          <a:r>
            <a:rPr lang="pl-PL" sz="1600" b="1" dirty="0"/>
            <a:t>w terminie określonym przez koordynatora oraz</a:t>
          </a:r>
          <a:br>
            <a:rPr lang="pl-PL" sz="1600" b="1" dirty="0"/>
          </a:br>
          <a:r>
            <a:rPr lang="pl-PL" sz="1600" b="1" dirty="0"/>
            <a:t>do pisemnego potwierdzenia zapoznania się</a:t>
          </a:r>
          <a:br>
            <a:rPr lang="pl-PL" sz="1600" b="1" dirty="0"/>
          </a:br>
          <a:r>
            <a:rPr lang="pl-PL" sz="1600" b="1" dirty="0"/>
            <a:t>z regulaminem uczestnictwa, dostępnym na stronie szkoły i w sekretariacie.</a:t>
          </a:r>
        </a:p>
      </dgm:t>
    </dgm:pt>
    <dgm:pt modelId="{5836E7CD-8DFC-44C8-9022-B9AFCCCD7B27}" type="parTrans" cxnId="{BD5E7270-3E95-47A7-AF24-C7722B1F8E6D}">
      <dgm:prSet/>
      <dgm:spPr/>
      <dgm:t>
        <a:bodyPr/>
        <a:lstStyle/>
        <a:p>
          <a:endParaRPr lang="pl-PL"/>
        </a:p>
      </dgm:t>
    </dgm:pt>
    <dgm:pt modelId="{1422B731-1B09-4831-AD41-94C1334A5434}" type="sibTrans" cxnId="{BD5E7270-3E95-47A7-AF24-C7722B1F8E6D}">
      <dgm:prSet/>
      <dgm:spPr/>
      <dgm:t>
        <a:bodyPr/>
        <a:lstStyle/>
        <a:p>
          <a:endParaRPr lang="pl-PL"/>
        </a:p>
      </dgm:t>
    </dgm:pt>
    <dgm:pt modelId="{13F9BF78-8F1D-478E-A738-7148D898474D}">
      <dgm:prSet custT="1"/>
      <dgm:spPr/>
      <dgm:t>
        <a:bodyPr/>
        <a:lstStyle/>
        <a:p>
          <a:r>
            <a:rPr lang="pl-PL" sz="2000" b="1" dirty="0"/>
            <a:t>Możesz zdobyć dodatkowe punkty</a:t>
          </a:r>
          <a:br>
            <a:rPr lang="pl-PL" sz="2000" b="1" dirty="0"/>
          </a:br>
          <a:r>
            <a:rPr lang="pl-PL" sz="2000" b="1" dirty="0"/>
            <a:t>za udział w konkursach</a:t>
          </a:r>
          <a:br>
            <a:rPr lang="pl-PL" sz="2000" b="1" dirty="0"/>
          </a:br>
          <a:r>
            <a:rPr lang="pl-PL" sz="2000" b="1" dirty="0"/>
            <a:t> i zaangażowanie</a:t>
          </a:r>
          <a:br>
            <a:rPr lang="pl-PL" sz="2000" b="1" dirty="0"/>
          </a:br>
          <a:r>
            <a:rPr lang="pl-PL" sz="2000" b="1" dirty="0"/>
            <a:t>w życie szkoły.</a:t>
          </a:r>
        </a:p>
      </dgm:t>
    </dgm:pt>
    <dgm:pt modelId="{557775D7-39C8-4337-B4FC-AB38D414477B}" type="parTrans" cxnId="{C4534644-FA29-432C-B171-4245B0B286C3}">
      <dgm:prSet/>
      <dgm:spPr/>
      <dgm:t>
        <a:bodyPr/>
        <a:lstStyle/>
        <a:p>
          <a:endParaRPr lang="pl-PL"/>
        </a:p>
      </dgm:t>
    </dgm:pt>
    <dgm:pt modelId="{3F5D78FE-A4B2-401B-93C1-918935ACBE4F}" type="sibTrans" cxnId="{C4534644-FA29-432C-B171-4245B0B286C3}">
      <dgm:prSet/>
      <dgm:spPr/>
      <dgm:t>
        <a:bodyPr/>
        <a:lstStyle/>
        <a:p>
          <a:endParaRPr lang="pl-PL"/>
        </a:p>
      </dgm:t>
    </dgm:pt>
    <dgm:pt modelId="{2581C652-4F9D-48BA-89B5-4AE28DF4F227}" type="pres">
      <dgm:prSet presAssocID="{0A2D08BC-A102-467C-A60D-B9504ADA75AF}" presName="diagram" presStyleCnt="0">
        <dgm:presLayoutVars>
          <dgm:dir/>
          <dgm:resizeHandles val="exact"/>
        </dgm:presLayoutVars>
      </dgm:prSet>
      <dgm:spPr/>
    </dgm:pt>
    <dgm:pt modelId="{E2B45A4A-16DF-4C69-BBD0-44FCD9F58AB3}" type="pres">
      <dgm:prSet presAssocID="{19B3EC2C-E852-4B5D-8D88-3F80AC5010D5}" presName="node" presStyleLbl="node1" presStyleIdx="0" presStyleCnt="3" custScaleX="67465" custScaleY="35364" custLinFactNeighborX="-5123" custLinFactNeighborY="4907">
        <dgm:presLayoutVars>
          <dgm:bulletEnabled val="1"/>
        </dgm:presLayoutVars>
      </dgm:prSet>
      <dgm:spPr/>
    </dgm:pt>
    <dgm:pt modelId="{B57F2D50-7D39-4398-9639-1A68F6912881}" type="pres">
      <dgm:prSet presAssocID="{0B54E68B-B960-461C-91CF-26C83811D93E}" presName="sibTrans" presStyleCnt="0"/>
      <dgm:spPr/>
    </dgm:pt>
    <dgm:pt modelId="{FC120B94-9790-4D3B-93B5-A6906BA6C6C7}" type="pres">
      <dgm:prSet presAssocID="{13F9BF78-8F1D-478E-A738-7148D898474D}" presName="node" presStyleLbl="node1" presStyleIdx="1" presStyleCnt="3" custScaleX="45147" custScaleY="49736" custLinFactNeighborX="-72308" custLinFactNeighborY="56357">
        <dgm:presLayoutVars>
          <dgm:bulletEnabled val="1"/>
        </dgm:presLayoutVars>
      </dgm:prSet>
      <dgm:spPr/>
    </dgm:pt>
    <dgm:pt modelId="{E51A3160-AB05-4F5A-AC7E-2355E2767849}" type="pres">
      <dgm:prSet presAssocID="{3F5D78FE-A4B2-401B-93C1-918935ACBE4F}" presName="sibTrans" presStyleCnt="0"/>
      <dgm:spPr/>
    </dgm:pt>
    <dgm:pt modelId="{A31A3C2A-C416-486F-A589-251BD5CD143A}" type="pres">
      <dgm:prSet presAssocID="{31A7B2E1-2AAC-4564-B9D3-E79A548F9907}" presName="node" presStyleLbl="node1" presStyleIdx="2" presStyleCnt="3" custScaleX="59563" custScaleY="47509" custLinFactNeighborX="36899" custLinFactNeighborY="-39951">
        <dgm:presLayoutVars>
          <dgm:bulletEnabled val="1"/>
        </dgm:presLayoutVars>
      </dgm:prSet>
      <dgm:spPr/>
    </dgm:pt>
  </dgm:ptLst>
  <dgm:cxnLst>
    <dgm:cxn modelId="{26BB912B-DA55-4923-8E0E-D53195A1DE5B}" type="presOf" srcId="{0A2D08BC-A102-467C-A60D-B9504ADA75AF}" destId="{2581C652-4F9D-48BA-89B5-4AE28DF4F227}" srcOrd="0" destOrd="0" presId="urn:microsoft.com/office/officeart/2005/8/layout/default"/>
    <dgm:cxn modelId="{C4534644-FA29-432C-B171-4245B0B286C3}" srcId="{0A2D08BC-A102-467C-A60D-B9504ADA75AF}" destId="{13F9BF78-8F1D-478E-A738-7148D898474D}" srcOrd="1" destOrd="0" parTransId="{557775D7-39C8-4337-B4FC-AB38D414477B}" sibTransId="{3F5D78FE-A4B2-401B-93C1-918935ACBE4F}"/>
    <dgm:cxn modelId="{BD5E7270-3E95-47A7-AF24-C7722B1F8E6D}" srcId="{0A2D08BC-A102-467C-A60D-B9504ADA75AF}" destId="{31A7B2E1-2AAC-4564-B9D3-E79A548F9907}" srcOrd="2" destOrd="0" parTransId="{5836E7CD-8DFC-44C8-9022-B9AFCCCD7B27}" sibTransId="{1422B731-1B09-4831-AD41-94C1334A5434}"/>
    <dgm:cxn modelId="{C01ECD73-7942-4F30-8662-EA4986533C92}" srcId="{0A2D08BC-A102-467C-A60D-B9504ADA75AF}" destId="{19B3EC2C-E852-4B5D-8D88-3F80AC5010D5}" srcOrd="0" destOrd="0" parTransId="{8BCAE44A-9082-4153-B7B6-00FAEB743FB4}" sibTransId="{0B54E68B-B960-461C-91CF-26C83811D93E}"/>
    <dgm:cxn modelId="{5CE35BAB-C7EE-4BCE-BF41-8353904D1BB6}" type="presOf" srcId="{13F9BF78-8F1D-478E-A738-7148D898474D}" destId="{FC120B94-9790-4D3B-93B5-A6906BA6C6C7}" srcOrd="0" destOrd="0" presId="urn:microsoft.com/office/officeart/2005/8/layout/default"/>
    <dgm:cxn modelId="{D30875DA-5BFC-4981-B934-08C73680CE0B}" type="presOf" srcId="{19B3EC2C-E852-4B5D-8D88-3F80AC5010D5}" destId="{E2B45A4A-16DF-4C69-BBD0-44FCD9F58AB3}" srcOrd="0" destOrd="0" presId="urn:microsoft.com/office/officeart/2005/8/layout/default"/>
    <dgm:cxn modelId="{8E8138DD-9BDA-44B2-9DEA-F948EF68FF42}" type="presOf" srcId="{31A7B2E1-2AAC-4564-B9D3-E79A548F9907}" destId="{A31A3C2A-C416-486F-A589-251BD5CD143A}" srcOrd="0" destOrd="0" presId="urn:microsoft.com/office/officeart/2005/8/layout/default"/>
    <dgm:cxn modelId="{0A413507-D577-4CA8-A0F4-CFF16610B926}" type="presParOf" srcId="{2581C652-4F9D-48BA-89B5-4AE28DF4F227}" destId="{E2B45A4A-16DF-4C69-BBD0-44FCD9F58AB3}" srcOrd="0" destOrd="0" presId="urn:microsoft.com/office/officeart/2005/8/layout/default"/>
    <dgm:cxn modelId="{1526C3E8-8D73-4BED-915D-87FCA7E24255}" type="presParOf" srcId="{2581C652-4F9D-48BA-89B5-4AE28DF4F227}" destId="{B57F2D50-7D39-4398-9639-1A68F6912881}" srcOrd="1" destOrd="0" presId="urn:microsoft.com/office/officeart/2005/8/layout/default"/>
    <dgm:cxn modelId="{CC957C1B-FAA3-4B0C-A0D1-250DE3601D2D}" type="presParOf" srcId="{2581C652-4F9D-48BA-89B5-4AE28DF4F227}" destId="{FC120B94-9790-4D3B-93B5-A6906BA6C6C7}" srcOrd="2" destOrd="0" presId="urn:microsoft.com/office/officeart/2005/8/layout/default"/>
    <dgm:cxn modelId="{C9DD92C1-2842-4D22-ADC6-8D83F070C24E}" type="presParOf" srcId="{2581C652-4F9D-48BA-89B5-4AE28DF4F227}" destId="{E51A3160-AB05-4F5A-AC7E-2355E2767849}" srcOrd="3" destOrd="0" presId="urn:microsoft.com/office/officeart/2005/8/layout/default"/>
    <dgm:cxn modelId="{7941478F-C02F-45A5-BDB0-A04A729C316F}" type="presParOf" srcId="{2581C652-4F9D-48BA-89B5-4AE28DF4F227}" destId="{A31A3C2A-C416-486F-A589-251BD5CD143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58780-2DB9-44B6-97C1-C8B43D068E40}">
      <dsp:nvSpPr>
        <dsp:cNvPr id="0" name=""/>
        <dsp:cNvSpPr/>
      </dsp:nvSpPr>
      <dsp:spPr>
        <a:xfrm>
          <a:off x="0" y="0"/>
          <a:ext cx="2475893" cy="13479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Wzmacniamy:</a:t>
          </a:r>
        </a:p>
      </dsp:txBody>
      <dsp:txXfrm>
        <a:off x="0" y="0"/>
        <a:ext cx="2475893" cy="1347907"/>
      </dsp:txXfrm>
    </dsp:sp>
    <dsp:sp modelId="{F5ED79DA-877A-418B-A0A6-2CC03ADD42D5}">
      <dsp:nvSpPr>
        <dsp:cNvPr id="0" name=""/>
        <dsp:cNvSpPr/>
      </dsp:nvSpPr>
      <dsp:spPr>
        <a:xfrm>
          <a:off x="7885895" y="4922988"/>
          <a:ext cx="3503606" cy="1446477"/>
        </a:xfrm>
        <a:prstGeom prst="rect">
          <a:avLst/>
        </a:prstGeom>
        <a:solidFill>
          <a:schemeClr val="accent3">
            <a:hueOff val="387228"/>
            <a:satOff val="14286"/>
            <a:lumOff val="-2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kompetencje </a:t>
          </a:r>
          <a:b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w zakresie rozumienia </a:t>
          </a:r>
          <a:b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i tworzenia informacji</a:t>
          </a:r>
          <a:endParaRPr lang="pl-PL" sz="2200" kern="1200" dirty="0"/>
        </a:p>
      </dsp:txBody>
      <dsp:txXfrm>
        <a:off x="7885895" y="4922988"/>
        <a:ext cx="3503606" cy="1446477"/>
      </dsp:txXfrm>
    </dsp:sp>
    <dsp:sp modelId="{D2387E76-000C-44ED-BF86-C25DD250C7B2}">
      <dsp:nvSpPr>
        <dsp:cNvPr id="0" name=""/>
        <dsp:cNvSpPr/>
      </dsp:nvSpPr>
      <dsp:spPr>
        <a:xfrm>
          <a:off x="7585454" y="3466346"/>
          <a:ext cx="3503606" cy="1265754"/>
        </a:xfrm>
        <a:prstGeom prst="rect">
          <a:avLst/>
        </a:prstGeom>
        <a:solidFill>
          <a:schemeClr val="accent3">
            <a:hueOff val="774457"/>
            <a:satOff val="28571"/>
            <a:lumOff val="-4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kompetencje </a:t>
          </a:r>
          <a:b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w zakresie wielojęzyczności</a:t>
          </a:r>
        </a:p>
      </dsp:txBody>
      <dsp:txXfrm>
        <a:off x="7585454" y="3466346"/>
        <a:ext cx="3503606" cy="1265754"/>
      </dsp:txXfrm>
    </dsp:sp>
    <dsp:sp modelId="{95F7BD85-6F57-4221-9246-5FFF88FAA647}">
      <dsp:nvSpPr>
        <dsp:cNvPr id="0" name=""/>
        <dsp:cNvSpPr/>
      </dsp:nvSpPr>
      <dsp:spPr>
        <a:xfrm>
          <a:off x="239495" y="4320984"/>
          <a:ext cx="3503606" cy="1622618"/>
        </a:xfrm>
        <a:prstGeom prst="rect">
          <a:avLst/>
        </a:prstGeom>
        <a:solidFill>
          <a:schemeClr val="accent3">
            <a:hueOff val="1161685"/>
            <a:satOff val="42857"/>
            <a:lumOff val="-6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kompetencje matematyczne </a:t>
          </a:r>
          <a:b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oraz w zakresie nauk przyrodniczych, technologii </a:t>
          </a:r>
          <a:b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i inżynierii</a:t>
          </a:r>
        </a:p>
      </dsp:txBody>
      <dsp:txXfrm>
        <a:off x="239495" y="4320984"/>
        <a:ext cx="3503606" cy="1622618"/>
      </dsp:txXfrm>
    </dsp:sp>
    <dsp:sp modelId="{FA0F9FC9-8F37-4816-B8B7-5A31C3029ACD}">
      <dsp:nvSpPr>
        <dsp:cNvPr id="0" name=""/>
        <dsp:cNvSpPr/>
      </dsp:nvSpPr>
      <dsp:spPr>
        <a:xfrm>
          <a:off x="376836" y="3222162"/>
          <a:ext cx="3459005" cy="790203"/>
        </a:xfrm>
        <a:prstGeom prst="rect">
          <a:avLst/>
        </a:prstGeom>
        <a:solidFill>
          <a:schemeClr val="accent3">
            <a:hueOff val="1548914"/>
            <a:satOff val="57143"/>
            <a:lumOff val="-84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kompetencje cyfrowe</a:t>
          </a:r>
        </a:p>
      </dsp:txBody>
      <dsp:txXfrm>
        <a:off x="376836" y="3222162"/>
        <a:ext cx="3459005" cy="790203"/>
      </dsp:txXfrm>
    </dsp:sp>
    <dsp:sp modelId="{210386F5-1646-4849-B9CC-0DB2AFD95181}">
      <dsp:nvSpPr>
        <dsp:cNvPr id="0" name=""/>
        <dsp:cNvSpPr/>
      </dsp:nvSpPr>
      <dsp:spPr>
        <a:xfrm>
          <a:off x="4034707" y="3172120"/>
          <a:ext cx="3317039" cy="1600734"/>
        </a:xfrm>
        <a:prstGeom prst="rect">
          <a:avLst/>
        </a:prstGeom>
        <a:solidFill>
          <a:schemeClr val="accent3">
            <a:hueOff val="1936142"/>
            <a:satOff val="71429"/>
            <a:lumOff val="-10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kompetencje osobiste, społeczne i w zakresie </a:t>
          </a:r>
          <a:b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uczenia się</a:t>
          </a:r>
        </a:p>
      </dsp:txBody>
      <dsp:txXfrm>
        <a:off x="4034707" y="3172120"/>
        <a:ext cx="3317039" cy="1600734"/>
      </dsp:txXfrm>
    </dsp:sp>
    <dsp:sp modelId="{2DD558F3-BDC8-4C44-8FFB-F191C574E069}">
      <dsp:nvSpPr>
        <dsp:cNvPr id="0" name=""/>
        <dsp:cNvSpPr/>
      </dsp:nvSpPr>
      <dsp:spPr>
        <a:xfrm>
          <a:off x="259325" y="1882362"/>
          <a:ext cx="3503606" cy="1001239"/>
        </a:xfrm>
        <a:prstGeom prst="rect">
          <a:avLst/>
        </a:prstGeom>
        <a:solidFill>
          <a:schemeClr val="accent3">
            <a:hueOff val="2323371"/>
            <a:satOff val="85714"/>
            <a:lumOff val="-126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kompetencje obywatelskie</a:t>
          </a:r>
        </a:p>
      </dsp:txBody>
      <dsp:txXfrm>
        <a:off x="259325" y="1882362"/>
        <a:ext cx="3503606" cy="1001239"/>
      </dsp:txXfrm>
    </dsp:sp>
    <dsp:sp modelId="{A2724880-C3D4-4D59-964B-6AFDB3DC3987}">
      <dsp:nvSpPr>
        <dsp:cNvPr id="0" name=""/>
        <dsp:cNvSpPr/>
      </dsp:nvSpPr>
      <dsp:spPr>
        <a:xfrm>
          <a:off x="4029276" y="4927788"/>
          <a:ext cx="3503606" cy="1539435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kompetencje </a:t>
          </a:r>
          <a:b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w zakresie świadomości </a:t>
          </a:r>
          <a:b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200" b="1" i="0" kern="1200" dirty="0">
              <a:latin typeface="+mn-lt"/>
              <a:ea typeface="Maku Bold" pitchFamily="2" charset="0"/>
              <a:cs typeface="Maku Bold" pitchFamily="2" charset="0"/>
            </a:rPr>
            <a:t>i ekspresji kulturowej</a:t>
          </a:r>
        </a:p>
      </dsp:txBody>
      <dsp:txXfrm>
        <a:off x="4029276" y="4927788"/>
        <a:ext cx="3503606" cy="15394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45A4A-16DF-4C69-BBD0-44FCD9F58AB3}">
      <dsp:nvSpPr>
        <dsp:cNvPr id="0" name=""/>
        <dsp:cNvSpPr/>
      </dsp:nvSpPr>
      <dsp:spPr>
        <a:xfrm>
          <a:off x="233354" y="319159"/>
          <a:ext cx="3837713" cy="12069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Przygotowanie językowe- zajęcia z języka angielskiego(8 godzin)</a:t>
          </a:r>
        </a:p>
      </dsp:txBody>
      <dsp:txXfrm>
        <a:off x="233354" y="319159"/>
        <a:ext cx="3837713" cy="1206998"/>
      </dsp:txXfrm>
    </dsp:sp>
    <dsp:sp modelId="{FC120B94-9790-4D3B-93B5-A6906BA6C6C7}">
      <dsp:nvSpPr>
        <dsp:cNvPr id="0" name=""/>
        <dsp:cNvSpPr/>
      </dsp:nvSpPr>
      <dsp:spPr>
        <a:xfrm>
          <a:off x="4183187" y="1369702"/>
          <a:ext cx="2568164" cy="1697524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Przygotowanie kulturowe</a:t>
          </a:r>
          <a:br>
            <a:rPr lang="pl-PL" sz="2400" kern="1200" dirty="0"/>
          </a:br>
          <a:r>
            <a:rPr lang="pl-PL" sz="2400" kern="1200" dirty="0"/>
            <a:t> (3 godziny)</a:t>
          </a:r>
        </a:p>
      </dsp:txBody>
      <dsp:txXfrm>
        <a:off x="4183187" y="1369702"/>
        <a:ext cx="2568164" cy="1697524"/>
      </dsp:txXfrm>
    </dsp:sp>
    <dsp:sp modelId="{A31A3C2A-C416-486F-A589-251BD5CD143A}">
      <dsp:nvSpPr>
        <dsp:cNvPr id="0" name=""/>
        <dsp:cNvSpPr/>
      </dsp:nvSpPr>
      <dsp:spPr>
        <a:xfrm>
          <a:off x="6977467" y="3631287"/>
          <a:ext cx="3838054" cy="1203346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spotkanie z przedstawicielem </a:t>
          </a:r>
          <a:r>
            <a:rPr lang="pl-PL" sz="2400" kern="1200"/>
            <a:t>Erasmus Student </a:t>
          </a:r>
          <a:r>
            <a:rPr lang="pl-PL" sz="2400" kern="1200" dirty="0"/>
            <a:t>Network przy UAM (1 godzina)</a:t>
          </a:r>
        </a:p>
      </dsp:txBody>
      <dsp:txXfrm>
        <a:off x="6977467" y="3631287"/>
        <a:ext cx="3838054" cy="1203346"/>
      </dsp:txXfrm>
    </dsp:sp>
    <dsp:sp modelId="{F14D2EDE-88E5-4318-951A-AB5AA2941EE2}">
      <dsp:nvSpPr>
        <dsp:cNvPr id="0" name=""/>
        <dsp:cNvSpPr/>
      </dsp:nvSpPr>
      <dsp:spPr>
        <a:xfrm>
          <a:off x="424998" y="3271777"/>
          <a:ext cx="4185846" cy="1600729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Przygotowanie pedagogiczno-psychologiczne (4 godziny)</a:t>
          </a:r>
        </a:p>
      </dsp:txBody>
      <dsp:txXfrm>
        <a:off x="424998" y="3271777"/>
        <a:ext cx="4185846" cy="1600729"/>
      </dsp:txXfrm>
    </dsp:sp>
    <dsp:sp modelId="{6EF5659A-945C-4039-87E3-0B8D8786865B}">
      <dsp:nvSpPr>
        <dsp:cNvPr id="0" name=""/>
        <dsp:cNvSpPr/>
      </dsp:nvSpPr>
      <dsp:spPr>
        <a:xfrm>
          <a:off x="7075991" y="1257742"/>
          <a:ext cx="4177598" cy="1799336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Zajęcia wzmacniające kompetencje informatyczne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 (4 godziny)</a:t>
          </a:r>
        </a:p>
      </dsp:txBody>
      <dsp:txXfrm>
        <a:off x="7075991" y="1257742"/>
        <a:ext cx="4177598" cy="17993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89BC0-7314-45C3-83A5-80FFAB196C08}">
      <dsp:nvSpPr>
        <dsp:cNvPr id="0" name=""/>
        <dsp:cNvSpPr/>
      </dsp:nvSpPr>
      <dsp:spPr>
        <a:xfrm>
          <a:off x="0" y="594"/>
          <a:ext cx="6172199" cy="1392124"/>
        </a:xfrm>
        <a:prstGeom prst="roundRect">
          <a:avLst>
            <a:gd name="adj" fmla="val 10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84DC4-F27F-4E7E-9BC2-5E67F042BEEB}">
      <dsp:nvSpPr>
        <dsp:cNvPr id="0" name=""/>
        <dsp:cNvSpPr/>
      </dsp:nvSpPr>
      <dsp:spPr>
        <a:xfrm>
          <a:off x="421117" y="313822"/>
          <a:ext cx="765668" cy="7656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92951-4F92-47CA-9B68-3A2A85FA8E46}">
      <dsp:nvSpPr>
        <dsp:cNvPr id="0" name=""/>
        <dsp:cNvSpPr/>
      </dsp:nvSpPr>
      <dsp:spPr>
        <a:xfrm>
          <a:off x="1607903" y="594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kern="1200" dirty="0"/>
            <a:t>Przybycie do Rzymu, zwiedzanie szkoły i zapoznanie się z włoskimi uczniami.</a:t>
          </a:r>
          <a:endParaRPr lang="en-US" sz="2300" b="1" kern="1200" dirty="0"/>
        </a:p>
      </dsp:txBody>
      <dsp:txXfrm>
        <a:off x="1607903" y="594"/>
        <a:ext cx="4564296" cy="1392124"/>
      </dsp:txXfrm>
    </dsp:sp>
    <dsp:sp modelId="{C0209A7D-32AD-4FE7-9B86-8303582F0005}">
      <dsp:nvSpPr>
        <dsp:cNvPr id="0" name=""/>
        <dsp:cNvSpPr/>
      </dsp:nvSpPr>
      <dsp:spPr>
        <a:xfrm>
          <a:off x="0" y="1745511"/>
          <a:ext cx="6172199" cy="1392124"/>
        </a:xfrm>
        <a:prstGeom prst="roundRect">
          <a:avLst>
            <a:gd name="adj" fmla="val 10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C09EF-31CC-4F1A-93F8-26F1BD1B3202}">
      <dsp:nvSpPr>
        <dsp:cNvPr id="0" name=""/>
        <dsp:cNvSpPr/>
      </dsp:nvSpPr>
      <dsp:spPr>
        <a:xfrm>
          <a:off x="421117" y="2053978"/>
          <a:ext cx="765668" cy="76566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2165B-8090-4DA5-99CA-4CD13B25F19E}">
      <dsp:nvSpPr>
        <dsp:cNvPr id="0" name=""/>
        <dsp:cNvSpPr/>
      </dsp:nvSpPr>
      <dsp:spPr>
        <a:xfrm>
          <a:off x="1607903" y="1740750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kern="1200" dirty="0"/>
            <a:t>Zajęcia integracyjne.</a:t>
          </a:r>
          <a:endParaRPr lang="en-US" sz="2300" b="1" kern="1200" dirty="0"/>
        </a:p>
      </dsp:txBody>
      <dsp:txXfrm>
        <a:off x="1607903" y="1740750"/>
        <a:ext cx="4564296" cy="1392124"/>
      </dsp:txXfrm>
    </dsp:sp>
    <dsp:sp modelId="{5EA7EB07-AF75-4877-842C-9ED957A6C094}">
      <dsp:nvSpPr>
        <dsp:cNvPr id="0" name=""/>
        <dsp:cNvSpPr/>
      </dsp:nvSpPr>
      <dsp:spPr>
        <a:xfrm>
          <a:off x="0" y="3474293"/>
          <a:ext cx="6172199" cy="1392124"/>
        </a:xfrm>
        <a:prstGeom prst="roundRect">
          <a:avLst>
            <a:gd name="adj" fmla="val 10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753AA-8EFF-48A4-B473-33DF245491CD}">
      <dsp:nvSpPr>
        <dsp:cNvPr id="0" name=""/>
        <dsp:cNvSpPr/>
      </dsp:nvSpPr>
      <dsp:spPr>
        <a:xfrm>
          <a:off x="421117" y="3794133"/>
          <a:ext cx="765668" cy="765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1B058-5CE5-4FD5-92B2-78B060CF7B7F}">
      <dsp:nvSpPr>
        <dsp:cNvPr id="0" name=""/>
        <dsp:cNvSpPr/>
      </dsp:nvSpPr>
      <dsp:spPr>
        <a:xfrm>
          <a:off x="1607903" y="3480905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kern="1200" dirty="0"/>
            <a:t>Plenerowe zajęcia na temat początków chrześcijaństwa-Katakumby i Kościół Quo </a:t>
          </a:r>
          <a:r>
            <a:rPr lang="pl-PL" sz="2300" b="1" kern="1200" dirty="0" err="1"/>
            <a:t>vadis</a:t>
          </a:r>
          <a:r>
            <a:rPr lang="pl-PL" sz="2300" b="1" kern="1200" dirty="0"/>
            <a:t>.</a:t>
          </a:r>
          <a:endParaRPr lang="en-US" sz="2300" kern="1200" dirty="0"/>
        </a:p>
      </dsp:txBody>
      <dsp:txXfrm>
        <a:off x="1607903" y="3480905"/>
        <a:ext cx="4564296" cy="13921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89BC0-7314-45C3-83A5-80FFAB196C08}">
      <dsp:nvSpPr>
        <dsp:cNvPr id="0" name=""/>
        <dsp:cNvSpPr/>
      </dsp:nvSpPr>
      <dsp:spPr>
        <a:xfrm>
          <a:off x="0" y="185650"/>
          <a:ext cx="6172199" cy="13921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84DC4-F27F-4E7E-9BC2-5E67F042BEEB}">
      <dsp:nvSpPr>
        <dsp:cNvPr id="0" name=""/>
        <dsp:cNvSpPr/>
      </dsp:nvSpPr>
      <dsp:spPr>
        <a:xfrm>
          <a:off x="421117" y="313822"/>
          <a:ext cx="765668" cy="7656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92951-4F92-47CA-9B68-3A2A85FA8E46}">
      <dsp:nvSpPr>
        <dsp:cNvPr id="0" name=""/>
        <dsp:cNvSpPr/>
      </dsp:nvSpPr>
      <dsp:spPr>
        <a:xfrm>
          <a:off x="1607903" y="594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Zwiedzamy Forum Romanum, </a:t>
          </a:r>
          <a:r>
            <a:rPr lang="pl-PL" sz="2000" b="1" kern="1200" dirty="0" err="1"/>
            <a:t>Pallatyn</a:t>
          </a:r>
          <a:r>
            <a:rPr lang="pl-PL" sz="2000" b="1" kern="1200" dirty="0"/>
            <a:t>,</a:t>
          </a:r>
          <a:br>
            <a:rPr lang="pl-PL" sz="2000" b="1" kern="1200" dirty="0"/>
          </a:br>
          <a:r>
            <a:rPr lang="pl-PL" sz="2000" b="1" kern="1200" dirty="0"/>
            <a:t>pomnik i świątynię Romulusa i Remusa, Koloseum, Fontannę di Trevi.</a:t>
          </a:r>
          <a:endParaRPr lang="en-US" sz="2000" b="1" kern="1200" dirty="0"/>
        </a:p>
      </dsp:txBody>
      <dsp:txXfrm>
        <a:off x="1607903" y="594"/>
        <a:ext cx="4564296" cy="1392124"/>
      </dsp:txXfrm>
    </dsp:sp>
    <dsp:sp modelId="{C0209A7D-32AD-4FE7-9B86-8303582F0005}">
      <dsp:nvSpPr>
        <dsp:cNvPr id="0" name=""/>
        <dsp:cNvSpPr/>
      </dsp:nvSpPr>
      <dsp:spPr>
        <a:xfrm>
          <a:off x="0" y="1745511"/>
          <a:ext cx="6172199" cy="13921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C09EF-31CC-4F1A-93F8-26F1BD1B3202}">
      <dsp:nvSpPr>
        <dsp:cNvPr id="0" name=""/>
        <dsp:cNvSpPr/>
      </dsp:nvSpPr>
      <dsp:spPr>
        <a:xfrm>
          <a:off x="415692" y="2245762"/>
          <a:ext cx="903496" cy="67081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2165B-8090-4DA5-99CA-4CD13B25F19E}">
      <dsp:nvSpPr>
        <dsp:cNvPr id="0" name=""/>
        <dsp:cNvSpPr/>
      </dsp:nvSpPr>
      <dsp:spPr>
        <a:xfrm>
          <a:off x="1607903" y="1740750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Plenerowa lekcja historii-w grupach tworzymy przemówienie.</a:t>
          </a:r>
          <a:endParaRPr lang="en-US" sz="2000" b="1" kern="1200" dirty="0"/>
        </a:p>
      </dsp:txBody>
      <dsp:txXfrm>
        <a:off x="1607903" y="1740750"/>
        <a:ext cx="4564296" cy="1392124"/>
      </dsp:txXfrm>
    </dsp:sp>
    <dsp:sp modelId="{5EA7EB07-AF75-4877-842C-9ED957A6C094}">
      <dsp:nvSpPr>
        <dsp:cNvPr id="0" name=""/>
        <dsp:cNvSpPr/>
      </dsp:nvSpPr>
      <dsp:spPr>
        <a:xfrm>
          <a:off x="0" y="3480905"/>
          <a:ext cx="6172199" cy="13921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753AA-8EFF-48A4-B473-33DF245491CD}">
      <dsp:nvSpPr>
        <dsp:cNvPr id="0" name=""/>
        <dsp:cNvSpPr/>
      </dsp:nvSpPr>
      <dsp:spPr>
        <a:xfrm>
          <a:off x="421117" y="3794133"/>
          <a:ext cx="765668" cy="765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1B058-5CE5-4FD5-92B2-78B060CF7B7F}">
      <dsp:nvSpPr>
        <dsp:cNvPr id="0" name=""/>
        <dsp:cNvSpPr/>
      </dsp:nvSpPr>
      <dsp:spPr>
        <a:xfrm>
          <a:off x="1607903" y="3480905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Burza mózgów na temat motywów mitologicznych w sztuce i literaturze późniejszych epok.</a:t>
          </a:r>
          <a:endParaRPr lang="en-US" sz="2000" b="1" kern="1200" dirty="0"/>
        </a:p>
      </dsp:txBody>
      <dsp:txXfrm>
        <a:off x="1607903" y="3480905"/>
        <a:ext cx="4564296" cy="13921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89BC0-7314-45C3-83A5-80FFAB196C08}">
      <dsp:nvSpPr>
        <dsp:cNvPr id="0" name=""/>
        <dsp:cNvSpPr/>
      </dsp:nvSpPr>
      <dsp:spPr>
        <a:xfrm>
          <a:off x="0" y="112967"/>
          <a:ext cx="6172199" cy="139212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84DC4-F27F-4E7E-9BC2-5E67F042BEEB}">
      <dsp:nvSpPr>
        <dsp:cNvPr id="0" name=""/>
        <dsp:cNvSpPr/>
      </dsp:nvSpPr>
      <dsp:spPr>
        <a:xfrm>
          <a:off x="421117" y="313822"/>
          <a:ext cx="765668" cy="76566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92951-4F92-47CA-9B68-3A2A85FA8E46}">
      <dsp:nvSpPr>
        <dsp:cNvPr id="0" name=""/>
        <dsp:cNvSpPr/>
      </dsp:nvSpPr>
      <dsp:spPr>
        <a:xfrm>
          <a:off x="1607903" y="594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Początki teatru, lekcja plenerowa</a:t>
          </a:r>
          <a:br>
            <a:rPr lang="pl-PL" sz="2400" b="1" kern="1200" dirty="0"/>
          </a:br>
          <a:r>
            <a:rPr lang="pl-PL" sz="2400" b="1" kern="1200" dirty="0"/>
            <a:t>w Ostia </a:t>
          </a:r>
          <a:r>
            <a:rPr lang="pl-PL" sz="2400" b="1" kern="1200" dirty="0" err="1"/>
            <a:t>Antica</a:t>
          </a:r>
          <a:r>
            <a:rPr lang="pl-PL" sz="2400" b="1" kern="1200" dirty="0"/>
            <a:t>.</a:t>
          </a:r>
          <a:endParaRPr lang="en-US" sz="2400" b="1" kern="1200" dirty="0"/>
        </a:p>
      </dsp:txBody>
      <dsp:txXfrm>
        <a:off x="1607903" y="594"/>
        <a:ext cx="4564296" cy="1392124"/>
      </dsp:txXfrm>
    </dsp:sp>
    <dsp:sp modelId="{C1D17030-92F4-4405-ACC6-3905C444FF36}">
      <dsp:nvSpPr>
        <dsp:cNvPr id="0" name=""/>
        <dsp:cNvSpPr/>
      </dsp:nvSpPr>
      <dsp:spPr>
        <a:xfrm>
          <a:off x="0" y="1740750"/>
          <a:ext cx="6172199" cy="139212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27329-8F30-4E9D-8142-D96A519B8B41}">
      <dsp:nvSpPr>
        <dsp:cNvPr id="0" name=""/>
        <dsp:cNvSpPr/>
      </dsp:nvSpPr>
      <dsp:spPr>
        <a:xfrm>
          <a:off x="421117" y="2053978"/>
          <a:ext cx="765668" cy="765668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6D4D3-E1C1-4705-8E80-25D97ED533F4}">
      <dsp:nvSpPr>
        <dsp:cNvPr id="0" name=""/>
        <dsp:cNvSpPr/>
      </dsp:nvSpPr>
      <dsp:spPr>
        <a:xfrm>
          <a:off x="1607903" y="1740750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Przedstawiamy wybrane postaci mitologiczne- drama.</a:t>
          </a:r>
          <a:endParaRPr lang="en-US" sz="2400" b="1" kern="1200" dirty="0"/>
        </a:p>
      </dsp:txBody>
      <dsp:txXfrm>
        <a:off x="1607903" y="1740750"/>
        <a:ext cx="4564296" cy="1392124"/>
      </dsp:txXfrm>
    </dsp:sp>
    <dsp:sp modelId="{C84DAA06-6DFC-42F2-818E-6C45C45FAA2D}">
      <dsp:nvSpPr>
        <dsp:cNvPr id="0" name=""/>
        <dsp:cNvSpPr/>
      </dsp:nvSpPr>
      <dsp:spPr>
        <a:xfrm>
          <a:off x="0" y="3480905"/>
          <a:ext cx="6172199" cy="139212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8B512-2867-45CB-A6EE-AF287EAC3977}">
      <dsp:nvSpPr>
        <dsp:cNvPr id="0" name=""/>
        <dsp:cNvSpPr/>
      </dsp:nvSpPr>
      <dsp:spPr>
        <a:xfrm>
          <a:off x="421117" y="3794133"/>
          <a:ext cx="765668" cy="765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1FEA9-8E91-4D70-8313-952579FD26A6}">
      <dsp:nvSpPr>
        <dsp:cNvPr id="0" name=""/>
        <dsp:cNvSpPr/>
      </dsp:nvSpPr>
      <dsp:spPr>
        <a:xfrm>
          <a:off x="1607903" y="3480905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Gra terenowa i zabawy na plaży.</a:t>
          </a:r>
          <a:endParaRPr lang="en-US" sz="2400" b="1" kern="1200" dirty="0"/>
        </a:p>
      </dsp:txBody>
      <dsp:txXfrm>
        <a:off x="1607903" y="3480905"/>
        <a:ext cx="4564296" cy="13921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89BC0-7314-45C3-83A5-80FFAB196C08}">
      <dsp:nvSpPr>
        <dsp:cNvPr id="0" name=""/>
        <dsp:cNvSpPr/>
      </dsp:nvSpPr>
      <dsp:spPr>
        <a:xfrm>
          <a:off x="0" y="361182"/>
          <a:ext cx="6172199" cy="139212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84DC4-F27F-4E7E-9BC2-5E67F042BEEB}">
      <dsp:nvSpPr>
        <dsp:cNvPr id="0" name=""/>
        <dsp:cNvSpPr/>
      </dsp:nvSpPr>
      <dsp:spPr>
        <a:xfrm>
          <a:off x="390904" y="577986"/>
          <a:ext cx="765668" cy="7656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92951-4F92-47CA-9B68-3A2A85FA8E46}">
      <dsp:nvSpPr>
        <dsp:cNvPr id="0" name=""/>
        <dsp:cNvSpPr/>
      </dsp:nvSpPr>
      <dsp:spPr>
        <a:xfrm>
          <a:off x="1607903" y="594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Wycieczka edukacyjna do Galerii</a:t>
          </a:r>
          <a:br>
            <a:rPr lang="pl-PL" sz="2400" kern="1200" dirty="0"/>
          </a:br>
          <a:r>
            <a:rPr lang="pl-PL" sz="2400" kern="1200" dirty="0"/>
            <a:t>i Wilii </a:t>
          </a:r>
          <a:r>
            <a:rPr lang="pl-PL" sz="2400" kern="1200" dirty="0" err="1"/>
            <a:t>Borghese</a:t>
          </a:r>
          <a:r>
            <a:rPr lang="pl-PL" sz="2400" kern="1200" dirty="0"/>
            <a:t>.</a:t>
          </a:r>
          <a:endParaRPr lang="en-US" sz="2400" b="1" kern="1200" dirty="0"/>
        </a:p>
      </dsp:txBody>
      <dsp:txXfrm>
        <a:off x="1607903" y="594"/>
        <a:ext cx="4564296" cy="1392124"/>
      </dsp:txXfrm>
    </dsp:sp>
    <dsp:sp modelId="{C1D17030-92F4-4405-ACC6-3905C444FF36}">
      <dsp:nvSpPr>
        <dsp:cNvPr id="0" name=""/>
        <dsp:cNvSpPr/>
      </dsp:nvSpPr>
      <dsp:spPr>
        <a:xfrm>
          <a:off x="0" y="1980237"/>
          <a:ext cx="6172199" cy="139212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27329-8F30-4E9D-8142-D96A519B8B41}">
      <dsp:nvSpPr>
        <dsp:cNvPr id="0" name=""/>
        <dsp:cNvSpPr/>
      </dsp:nvSpPr>
      <dsp:spPr>
        <a:xfrm>
          <a:off x="424119" y="2243887"/>
          <a:ext cx="765668" cy="76566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6D4D3-E1C1-4705-8E80-25D97ED533F4}">
      <dsp:nvSpPr>
        <dsp:cNvPr id="0" name=""/>
        <dsp:cNvSpPr/>
      </dsp:nvSpPr>
      <dsp:spPr>
        <a:xfrm>
          <a:off x="1607903" y="1740750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Punkt widokowy </a:t>
          </a:r>
          <a:r>
            <a:rPr lang="pl-PL" sz="2400" kern="1200" dirty="0" err="1"/>
            <a:t>Pincio</a:t>
          </a:r>
          <a:r>
            <a:rPr lang="pl-PL" sz="2400" b="1" kern="1200" dirty="0"/>
            <a:t>.</a:t>
          </a:r>
          <a:endParaRPr lang="en-US" sz="2400" b="1" kern="1200" dirty="0"/>
        </a:p>
      </dsp:txBody>
      <dsp:txXfrm>
        <a:off x="1607903" y="1740750"/>
        <a:ext cx="4564296" cy="1392124"/>
      </dsp:txXfrm>
    </dsp:sp>
    <dsp:sp modelId="{C84DAA06-6DFC-42F2-818E-6C45C45FAA2D}">
      <dsp:nvSpPr>
        <dsp:cNvPr id="0" name=""/>
        <dsp:cNvSpPr/>
      </dsp:nvSpPr>
      <dsp:spPr>
        <a:xfrm>
          <a:off x="0" y="3480905"/>
          <a:ext cx="6172199" cy="139212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8B512-2867-45CB-A6EE-AF287EAC3977}">
      <dsp:nvSpPr>
        <dsp:cNvPr id="0" name=""/>
        <dsp:cNvSpPr/>
      </dsp:nvSpPr>
      <dsp:spPr>
        <a:xfrm>
          <a:off x="421117" y="3794133"/>
          <a:ext cx="765668" cy="765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1FEA9-8E91-4D70-8313-952579FD26A6}">
      <dsp:nvSpPr>
        <dsp:cNvPr id="0" name=""/>
        <dsp:cNvSpPr/>
      </dsp:nvSpPr>
      <dsp:spPr>
        <a:xfrm>
          <a:off x="1607903" y="3480905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Wspólna z Włochami praca</a:t>
          </a:r>
          <a:br>
            <a:rPr lang="pl-PL" sz="2400" kern="1200" dirty="0"/>
          </a:br>
          <a:r>
            <a:rPr lang="pl-PL" sz="2400" kern="1200" dirty="0"/>
            <a:t> nad grą dydaktyczną.</a:t>
          </a:r>
          <a:endParaRPr lang="en-US" sz="2400" b="1" kern="1200" dirty="0"/>
        </a:p>
      </dsp:txBody>
      <dsp:txXfrm>
        <a:off x="1607903" y="3480905"/>
        <a:ext cx="4564296" cy="13921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89BC0-7314-45C3-83A5-80FFAB196C08}">
      <dsp:nvSpPr>
        <dsp:cNvPr id="0" name=""/>
        <dsp:cNvSpPr/>
      </dsp:nvSpPr>
      <dsp:spPr>
        <a:xfrm>
          <a:off x="0" y="594"/>
          <a:ext cx="6172199" cy="1392124"/>
        </a:xfrm>
        <a:prstGeom prst="roundRect">
          <a:avLst>
            <a:gd name="adj" fmla="val 10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84DC4-F27F-4E7E-9BC2-5E67F042BEEB}">
      <dsp:nvSpPr>
        <dsp:cNvPr id="0" name=""/>
        <dsp:cNvSpPr/>
      </dsp:nvSpPr>
      <dsp:spPr>
        <a:xfrm>
          <a:off x="421117" y="313822"/>
          <a:ext cx="765668" cy="7656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92951-4F92-47CA-9B68-3A2A85FA8E46}">
      <dsp:nvSpPr>
        <dsp:cNvPr id="0" name=""/>
        <dsp:cNvSpPr/>
      </dsp:nvSpPr>
      <dsp:spPr>
        <a:xfrm>
          <a:off x="1607903" y="594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kern="1200" dirty="0"/>
            <a:t>Uzupełniamy mapę mentalną</a:t>
          </a:r>
          <a:br>
            <a:rPr lang="pl-PL" sz="2300" b="1" kern="1200" dirty="0"/>
          </a:br>
          <a:r>
            <a:rPr lang="pl-PL" sz="2300" b="1" kern="1200" dirty="0"/>
            <a:t> w aplikacji </a:t>
          </a:r>
          <a:r>
            <a:rPr lang="pl-PL" sz="2300" b="1" kern="1200" dirty="0" err="1"/>
            <a:t>Padlet</a:t>
          </a:r>
          <a:r>
            <a:rPr lang="pl-PL" sz="2300" b="1" kern="1200" dirty="0"/>
            <a:t>.</a:t>
          </a:r>
          <a:endParaRPr lang="en-US" sz="2300" b="1" kern="1200" dirty="0"/>
        </a:p>
      </dsp:txBody>
      <dsp:txXfrm>
        <a:off x="1607903" y="594"/>
        <a:ext cx="4564296" cy="1392124"/>
      </dsp:txXfrm>
    </dsp:sp>
    <dsp:sp modelId="{C0209A7D-32AD-4FE7-9B86-8303582F0005}">
      <dsp:nvSpPr>
        <dsp:cNvPr id="0" name=""/>
        <dsp:cNvSpPr/>
      </dsp:nvSpPr>
      <dsp:spPr>
        <a:xfrm>
          <a:off x="0" y="1745511"/>
          <a:ext cx="6172199" cy="1392124"/>
        </a:xfrm>
        <a:prstGeom prst="roundRect">
          <a:avLst>
            <a:gd name="adj" fmla="val 10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C09EF-31CC-4F1A-93F8-26F1BD1B3202}">
      <dsp:nvSpPr>
        <dsp:cNvPr id="0" name=""/>
        <dsp:cNvSpPr/>
      </dsp:nvSpPr>
      <dsp:spPr>
        <a:xfrm>
          <a:off x="421117" y="2053978"/>
          <a:ext cx="765668" cy="76566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2165B-8090-4DA5-99CA-4CD13B25F19E}">
      <dsp:nvSpPr>
        <dsp:cNvPr id="0" name=""/>
        <dsp:cNvSpPr/>
      </dsp:nvSpPr>
      <dsp:spPr>
        <a:xfrm>
          <a:off x="1607903" y="1740750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kern="1200" dirty="0"/>
            <a:t>Piszemy ”Dziennik Podróży”</a:t>
          </a:r>
          <a:br>
            <a:rPr lang="pl-PL" sz="2300" b="1" kern="1200" dirty="0"/>
          </a:br>
          <a:r>
            <a:rPr lang="pl-PL" sz="2300" b="1" kern="1200" dirty="0"/>
            <a:t>i udostępniamy go na kanałach społecznościowych.</a:t>
          </a:r>
          <a:endParaRPr lang="en-US" sz="2300" b="1" kern="1200" dirty="0"/>
        </a:p>
      </dsp:txBody>
      <dsp:txXfrm>
        <a:off x="1607903" y="1740750"/>
        <a:ext cx="4564296" cy="1392124"/>
      </dsp:txXfrm>
    </dsp:sp>
    <dsp:sp modelId="{7CE9CB4D-8C39-4AB4-A3C5-86E69A58C41B}">
      <dsp:nvSpPr>
        <dsp:cNvPr id="0" name=""/>
        <dsp:cNvSpPr/>
      </dsp:nvSpPr>
      <dsp:spPr>
        <a:xfrm>
          <a:off x="0" y="3480905"/>
          <a:ext cx="6172199" cy="1392124"/>
        </a:xfrm>
        <a:prstGeom prst="roundRect">
          <a:avLst>
            <a:gd name="adj" fmla="val 10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45BB5-C199-47F2-855B-07399A899BD3}">
      <dsp:nvSpPr>
        <dsp:cNvPr id="0" name=""/>
        <dsp:cNvSpPr/>
      </dsp:nvSpPr>
      <dsp:spPr>
        <a:xfrm>
          <a:off x="420857" y="3783567"/>
          <a:ext cx="765668" cy="765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DCB5F-4052-4388-A8E2-3E7547D56628}">
      <dsp:nvSpPr>
        <dsp:cNvPr id="0" name=""/>
        <dsp:cNvSpPr/>
      </dsp:nvSpPr>
      <dsp:spPr>
        <a:xfrm>
          <a:off x="1607903" y="3480905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kern="1200" dirty="0"/>
            <a:t>Wspólnie z włoskimi przyjaciółmi tworzymy </a:t>
          </a:r>
          <a:r>
            <a:rPr lang="pl-PL" sz="2300" b="1" kern="1200" dirty="0" err="1"/>
            <a:t>playlistę</a:t>
          </a:r>
          <a:r>
            <a:rPr lang="pl-PL" sz="2300" b="1" kern="1200" dirty="0"/>
            <a:t> przebojów.</a:t>
          </a:r>
          <a:endParaRPr lang="en-US" sz="2300" b="1" kern="1200" dirty="0"/>
        </a:p>
      </dsp:txBody>
      <dsp:txXfrm>
        <a:off x="1607903" y="3480905"/>
        <a:ext cx="4564296" cy="1392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D79DA-877A-418B-A0A6-2CC03ADD42D5}">
      <dsp:nvSpPr>
        <dsp:cNvPr id="0" name=""/>
        <dsp:cNvSpPr/>
      </dsp:nvSpPr>
      <dsp:spPr>
        <a:xfrm>
          <a:off x="785724" y="746418"/>
          <a:ext cx="4124756" cy="10780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0" kern="1200" dirty="0">
              <a:latin typeface="+mn-lt"/>
              <a:ea typeface="Maku Bold" pitchFamily="2" charset="0"/>
              <a:cs typeface="Maku Bold" pitchFamily="2" charset="0"/>
            </a:rPr>
            <a:t>Promocji projektu</a:t>
          </a:r>
          <a:endParaRPr lang="pl-PL" sz="2400" kern="1200" dirty="0"/>
        </a:p>
      </dsp:txBody>
      <dsp:txXfrm>
        <a:off x="785724" y="746418"/>
        <a:ext cx="4124756" cy="1078095"/>
      </dsp:txXfrm>
    </dsp:sp>
    <dsp:sp modelId="{D2387E76-000C-44ED-BF86-C25DD250C7B2}">
      <dsp:nvSpPr>
        <dsp:cNvPr id="0" name=""/>
        <dsp:cNvSpPr/>
      </dsp:nvSpPr>
      <dsp:spPr>
        <a:xfrm>
          <a:off x="430609" y="2179790"/>
          <a:ext cx="4841668" cy="1363161"/>
        </a:xfrm>
        <a:prstGeom prst="rect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0" kern="1200" dirty="0">
              <a:latin typeface="+mn-lt"/>
              <a:ea typeface="Maku Bold" pitchFamily="2" charset="0"/>
              <a:cs typeface="Maku Bold" pitchFamily="2" charset="0"/>
            </a:rPr>
            <a:t>Zajęciach przygotowujących do mobilności</a:t>
          </a:r>
        </a:p>
      </dsp:txBody>
      <dsp:txXfrm>
        <a:off x="430609" y="2179790"/>
        <a:ext cx="4841668" cy="1363161"/>
      </dsp:txXfrm>
    </dsp:sp>
    <dsp:sp modelId="{95F7BD85-6F57-4221-9246-5FFF88FAA647}">
      <dsp:nvSpPr>
        <dsp:cNvPr id="0" name=""/>
        <dsp:cNvSpPr/>
      </dsp:nvSpPr>
      <dsp:spPr>
        <a:xfrm>
          <a:off x="6175387" y="1857574"/>
          <a:ext cx="4686749" cy="1867836"/>
        </a:xfrm>
        <a:prstGeom prst="rect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0" kern="1200" dirty="0">
              <a:latin typeface="+mn-lt"/>
              <a:ea typeface="Maku Bold" pitchFamily="2" charset="0"/>
              <a:cs typeface="Maku Bold" pitchFamily="2" charset="0"/>
            </a:rPr>
            <a:t>Darmowym, tygodniowym wyjeździe do Rzymu</a:t>
          </a:r>
        </a:p>
      </dsp:txBody>
      <dsp:txXfrm>
        <a:off x="6175387" y="1857574"/>
        <a:ext cx="4686749" cy="1867836"/>
      </dsp:txXfrm>
    </dsp:sp>
    <dsp:sp modelId="{E543501F-8902-478E-8881-C6BD046BE8A8}">
      <dsp:nvSpPr>
        <dsp:cNvPr id="0" name=""/>
        <dsp:cNvSpPr/>
      </dsp:nvSpPr>
      <dsp:spPr>
        <a:xfrm>
          <a:off x="6740812" y="4204995"/>
          <a:ext cx="3760008" cy="1280615"/>
        </a:xfrm>
        <a:prstGeom prst="rect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0" kern="1200" dirty="0">
              <a:latin typeface="+mn-lt"/>
              <a:ea typeface="Maku Bold" pitchFamily="2" charset="0"/>
              <a:cs typeface="Maku Bold" pitchFamily="2" charset="0"/>
            </a:rPr>
            <a:t>Tworzeniu w czasie mobilności mapy mentalnej oraz dziennika podróży</a:t>
          </a:r>
        </a:p>
      </dsp:txBody>
      <dsp:txXfrm>
        <a:off x="6740812" y="4204995"/>
        <a:ext cx="3760008" cy="1280615"/>
      </dsp:txXfrm>
    </dsp:sp>
    <dsp:sp modelId="{FA0F9FC9-8F37-4816-B8B7-5A31C3029ACD}">
      <dsp:nvSpPr>
        <dsp:cNvPr id="0" name=""/>
        <dsp:cNvSpPr/>
      </dsp:nvSpPr>
      <dsp:spPr>
        <a:xfrm>
          <a:off x="231076" y="3888902"/>
          <a:ext cx="5944280" cy="1357959"/>
        </a:xfrm>
        <a:prstGeom prst="rect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0" kern="1200" dirty="0">
              <a:latin typeface="+mn-lt"/>
              <a:ea typeface="Maku Bold" pitchFamily="2" charset="0"/>
              <a:cs typeface="Maku Bold" pitchFamily="2" charset="0"/>
            </a:rPr>
            <a:t>Realizowaniu produktu finalnego mobilności- gry dydaktycznej</a:t>
          </a:r>
        </a:p>
      </dsp:txBody>
      <dsp:txXfrm>
        <a:off x="231076" y="3888902"/>
        <a:ext cx="5944280" cy="1357959"/>
      </dsp:txXfrm>
    </dsp:sp>
    <dsp:sp modelId="{210386F5-1646-4849-B9CC-0DB2AFD95181}">
      <dsp:nvSpPr>
        <dsp:cNvPr id="0" name=""/>
        <dsp:cNvSpPr/>
      </dsp:nvSpPr>
      <dsp:spPr>
        <a:xfrm>
          <a:off x="530677" y="5423209"/>
          <a:ext cx="4398889" cy="1167469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0" kern="1200" dirty="0">
              <a:latin typeface="+mn-lt"/>
              <a:ea typeface="Maku Bold" pitchFamily="2" charset="0"/>
              <a:cs typeface="Maku Bold" pitchFamily="2" charset="0"/>
            </a:rPr>
            <a:t>Upowszechnianiu rezultatów projektu</a:t>
          </a:r>
        </a:p>
      </dsp:txBody>
      <dsp:txXfrm>
        <a:off x="530677" y="5423209"/>
        <a:ext cx="4398889" cy="11674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D79DA-877A-418B-A0A6-2CC03ADD42D5}">
      <dsp:nvSpPr>
        <dsp:cNvPr id="0" name=""/>
        <dsp:cNvSpPr/>
      </dsp:nvSpPr>
      <dsp:spPr>
        <a:xfrm>
          <a:off x="197680" y="987064"/>
          <a:ext cx="5655604" cy="23408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  <a:t>Rekrutacja:</a:t>
          </a:r>
          <a:b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  <a:t>04.04-11.04.2022</a:t>
          </a:r>
          <a:endParaRPr lang="pl-PL" sz="3500" kern="1200" dirty="0"/>
        </a:p>
      </dsp:txBody>
      <dsp:txXfrm>
        <a:off x="197680" y="987064"/>
        <a:ext cx="5655604" cy="2340814"/>
      </dsp:txXfrm>
    </dsp:sp>
    <dsp:sp modelId="{D2387E76-000C-44ED-BF86-C25DD250C7B2}">
      <dsp:nvSpPr>
        <dsp:cNvPr id="0" name=""/>
        <dsp:cNvSpPr/>
      </dsp:nvSpPr>
      <dsp:spPr>
        <a:xfrm>
          <a:off x="6030467" y="2265039"/>
          <a:ext cx="5669835" cy="2048352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  <a:t>Zajęcia przygotowawcze</a:t>
          </a:r>
          <a:b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  <a:t>do mobilności:</a:t>
          </a:r>
          <a:b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  <a:t>12.04-07.05.2022</a:t>
          </a:r>
        </a:p>
      </dsp:txBody>
      <dsp:txXfrm>
        <a:off x="6030467" y="2265039"/>
        <a:ext cx="5669835" cy="2048352"/>
      </dsp:txXfrm>
    </dsp:sp>
    <dsp:sp modelId="{95F7BD85-6F57-4221-9246-5FFF88FAA647}">
      <dsp:nvSpPr>
        <dsp:cNvPr id="0" name=""/>
        <dsp:cNvSpPr/>
      </dsp:nvSpPr>
      <dsp:spPr>
        <a:xfrm>
          <a:off x="243833" y="3968309"/>
          <a:ext cx="5669835" cy="2625859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  <a:t>Wizyta uczniów</a:t>
          </a:r>
          <a:b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  <a:t>z opiekunami w Rzymie: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  <a:t> 15.05-21.05.2022</a:t>
          </a:r>
        </a:p>
      </dsp:txBody>
      <dsp:txXfrm>
        <a:off x="243833" y="3968309"/>
        <a:ext cx="5669835" cy="2625859"/>
      </dsp:txXfrm>
    </dsp:sp>
    <dsp:sp modelId="{FA0F9FC9-8F37-4816-B8B7-5A31C3029ACD}">
      <dsp:nvSpPr>
        <dsp:cNvPr id="0" name=""/>
        <dsp:cNvSpPr/>
      </dsp:nvSpPr>
      <dsp:spPr>
        <a:xfrm>
          <a:off x="6073501" y="4731797"/>
          <a:ext cx="5597658" cy="1278774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b="1" i="0" kern="1200" dirty="0">
              <a:latin typeface="+mn-lt"/>
              <a:ea typeface="Maku Bold" pitchFamily="2" charset="0"/>
              <a:cs typeface="Maku Bold" pitchFamily="2" charset="0"/>
            </a:rPr>
            <a:t>Upowszechnianie projektu: 01.04.- 30.09.2022</a:t>
          </a:r>
        </a:p>
      </dsp:txBody>
      <dsp:txXfrm>
        <a:off x="6073501" y="4731797"/>
        <a:ext cx="5597658" cy="12787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D79DA-877A-418B-A0A6-2CC03ADD42D5}">
      <dsp:nvSpPr>
        <dsp:cNvPr id="0" name=""/>
        <dsp:cNvSpPr/>
      </dsp:nvSpPr>
      <dsp:spPr>
        <a:xfrm>
          <a:off x="684231" y="1506300"/>
          <a:ext cx="5061753" cy="10624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i="0" kern="1200" dirty="0">
              <a:latin typeface="+mn-lt"/>
              <a:ea typeface="Maku Bold" pitchFamily="2" charset="0"/>
              <a:cs typeface="Maku Bold" pitchFamily="2" charset="0"/>
            </a:rPr>
            <a:t>Jesteś uczniem klas 6-8</a:t>
          </a:r>
          <a:br>
            <a:rPr lang="pl-PL" sz="23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300" b="1" i="0" kern="1200" dirty="0">
              <a:latin typeface="+mn-lt"/>
              <a:ea typeface="Maku Bold" pitchFamily="2" charset="0"/>
              <a:cs typeface="Maku Bold" pitchFamily="2" charset="0"/>
            </a:rPr>
            <a:t>PSP w Tomaszowie.</a:t>
          </a:r>
          <a:endParaRPr lang="pl-PL" sz="2300" kern="1200" dirty="0"/>
        </a:p>
      </dsp:txBody>
      <dsp:txXfrm>
        <a:off x="684231" y="1506300"/>
        <a:ext cx="5061753" cy="1062491"/>
      </dsp:txXfrm>
    </dsp:sp>
    <dsp:sp modelId="{D2387E76-000C-44ED-BF86-C25DD250C7B2}">
      <dsp:nvSpPr>
        <dsp:cNvPr id="0" name=""/>
        <dsp:cNvSpPr/>
      </dsp:nvSpPr>
      <dsp:spPr>
        <a:xfrm>
          <a:off x="540693" y="3159671"/>
          <a:ext cx="4975832" cy="1044511"/>
        </a:xfrm>
        <a:prstGeom prst="rect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i="0" kern="1200" dirty="0">
              <a:latin typeface="+mn-lt"/>
            </a:rPr>
            <a:t>Znasz język angielski w stopniu pozwalającym na udział w mobilności.</a:t>
          </a:r>
          <a:endParaRPr lang="pl-PL" sz="2300" b="1" i="0" kern="1200" dirty="0">
            <a:latin typeface="+mn-lt"/>
            <a:ea typeface="Maku Bold" pitchFamily="2" charset="0"/>
            <a:cs typeface="Maku Bold" pitchFamily="2" charset="0"/>
          </a:endParaRPr>
        </a:p>
      </dsp:txBody>
      <dsp:txXfrm>
        <a:off x="540693" y="3159671"/>
        <a:ext cx="4975832" cy="1044511"/>
      </dsp:txXfrm>
    </dsp:sp>
    <dsp:sp modelId="{95F7BD85-6F57-4221-9246-5FFF88FAA647}">
      <dsp:nvSpPr>
        <dsp:cNvPr id="0" name=""/>
        <dsp:cNvSpPr/>
      </dsp:nvSpPr>
      <dsp:spPr>
        <a:xfrm>
          <a:off x="539833" y="4690735"/>
          <a:ext cx="5139485" cy="1410186"/>
        </a:xfrm>
        <a:prstGeom prst="rect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i="0" kern="1200" dirty="0">
              <a:latin typeface="+mn-lt"/>
              <a:ea typeface="Maku Bold" pitchFamily="2" charset="0"/>
              <a:cs typeface="Maku Bold" pitchFamily="2" charset="0"/>
            </a:rPr>
            <a:t>Osiągasz wysokie wyniki</a:t>
          </a:r>
          <a:br>
            <a:rPr lang="pl-PL" sz="2300" b="1" i="0" kern="1200" dirty="0">
              <a:latin typeface="+mn-lt"/>
              <a:ea typeface="Maku Bold" pitchFamily="2" charset="0"/>
              <a:cs typeface="Maku Bold" pitchFamily="2" charset="0"/>
            </a:rPr>
          </a:br>
          <a:r>
            <a:rPr lang="pl-PL" sz="2300" b="1" i="0" kern="1200" dirty="0">
              <a:latin typeface="+mn-lt"/>
              <a:ea typeface="Maku Bold" pitchFamily="2" charset="0"/>
              <a:cs typeface="Maku Bold" pitchFamily="2" charset="0"/>
            </a:rPr>
            <a:t>w nauce.</a:t>
          </a:r>
        </a:p>
      </dsp:txBody>
      <dsp:txXfrm>
        <a:off x="539833" y="4690735"/>
        <a:ext cx="5139485" cy="1410186"/>
      </dsp:txXfrm>
    </dsp:sp>
    <dsp:sp modelId="{FA0F9FC9-8F37-4816-B8B7-5A31C3029ACD}">
      <dsp:nvSpPr>
        <dsp:cNvPr id="0" name=""/>
        <dsp:cNvSpPr/>
      </dsp:nvSpPr>
      <dsp:spPr>
        <a:xfrm>
          <a:off x="5883737" y="2883062"/>
          <a:ext cx="5935383" cy="973519"/>
        </a:xfrm>
        <a:prstGeom prst="rect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i="0" kern="1200" dirty="0">
              <a:latin typeface="+mn-lt"/>
            </a:rPr>
            <a:t>Masz wzorową, bardzo dobrą lub dobrą ocenę</a:t>
          </a:r>
          <a:br>
            <a:rPr lang="pl-PL" sz="2300" b="1" i="0" kern="1200" dirty="0">
              <a:latin typeface="+mn-lt"/>
            </a:rPr>
          </a:br>
          <a:r>
            <a:rPr lang="pl-PL" sz="2300" b="1" i="0" kern="1200" dirty="0">
              <a:latin typeface="+mn-lt"/>
            </a:rPr>
            <a:t>z zachowania.</a:t>
          </a:r>
          <a:endParaRPr lang="pl-PL" sz="2300" b="1" i="0" kern="1200" dirty="0">
            <a:latin typeface="+mn-lt"/>
            <a:ea typeface="Maku Bold" pitchFamily="2" charset="0"/>
            <a:cs typeface="Maku Bold" pitchFamily="2" charset="0"/>
          </a:endParaRPr>
        </a:p>
      </dsp:txBody>
      <dsp:txXfrm>
        <a:off x="5883737" y="2883062"/>
        <a:ext cx="5935383" cy="973519"/>
      </dsp:txXfrm>
    </dsp:sp>
    <dsp:sp modelId="{424AB9D1-5C17-4D09-9920-68F6CC9A2C19}">
      <dsp:nvSpPr>
        <dsp:cNvPr id="0" name=""/>
        <dsp:cNvSpPr/>
      </dsp:nvSpPr>
      <dsp:spPr>
        <a:xfrm>
          <a:off x="6713517" y="5774238"/>
          <a:ext cx="4275823" cy="1066086"/>
        </a:xfrm>
        <a:prstGeom prst="rect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i="0" kern="1200" dirty="0">
              <a:latin typeface="+mn-lt"/>
              <a:ea typeface="Maku Bold" pitchFamily="2" charset="0"/>
              <a:cs typeface="Maku Bold" pitchFamily="2" charset="0"/>
            </a:rPr>
            <a:t>Uzyskałeś pozytywną opinię wychowawcy.</a:t>
          </a:r>
        </a:p>
      </dsp:txBody>
      <dsp:txXfrm>
        <a:off x="6713517" y="5774238"/>
        <a:ext cx="4275823" cy="1066086"/>
      </dsp:txXfrm>
    </dsp:sp>
    <dsp:sp modelId="{F1B2F7B4-5447-4937-BF28-E01A45252AE7}">
      <dsp:nvSpPr>
        <dsp:cNvPr id="0" name=""/>
        <dsp:cNvSpPr/>
      </dsp:nvSpPr>
      <dsp:spPr>
        <a:xfrm>
          <a:off x="6113137" y="4098259"/>
          <a:ext cx="5433564" cy="1432331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i="0" kern="1200" dirty="0">
              <a:latin typeface="+mn-lt"/>
              <a:ea typeface="Maku Bold" pitchFamily="2" charset="0"/>
              <a:cs typeface="Maku Bold" pitchFamily="2" charset="0"/>
            </a:rPr>
            <a:t>Posiadasz ważny dowód osobisty lub paszport.</a:t>
          </a:r>
        </a:p>
      </dsp:txBody>
      <dsp:txXfrm>
        <a:off x="6113137" y="4098259"/>
        <a:ext cx="5433564" cy="14323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87E76-000C-44ED-BF86-C25DD250C7B2}">
      <dsp:nvSpPr>
        <dsp:cNvPr id="0" name=""/>
        <dsp:cNvSpPr/>
      </dsp:nvSpPr>
      <dsp:spPr>
        <a:xfrm>
          <a:off x="10269" y="556056"/>
          <a:ext cx="10505330" cy="37952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100" b="1" i="0" kern="1200" dirty="0">
              <a:latin typeface="+mn-lt"/>
            </a:rPr>
            <a:t>Konieczność posiadania certyfikatu szczepienia jest uzależniona </a:t>
          </a:r>
          <a:r>
            <a:rPr lang="pl-PL" sz="4100" b="1" i="0" u="sng" kern="1200" dirty="0">
              <a:latin typeface="+mn-lt"/>
            </a:rPr>
            <a:t>od sytuacji epidemiologicznej</a:t>
          </a:r>
          <a:br>
            <a:rPr lang="pl-PL" sz="4100" b="1" i="0" u="sng" kern="1200" dirty="0">
              <a:latin typeface="+mn-lt"/>
            </a:rPr>
          </a:br>
          <a:r>
            <a:rPr lang="pl-PL" sz="4100" b="1" i="0" u="sng" kern="1200" dirty="0">
              <a:latin typeface="+mn-lt"/>
            </a:rPr>
            <a:t>w kraju partnera i wymagań organizacji przyjmującej - </a:t>
          </a:r>
          <a:r>
            <a:rPr lang="pl-PL" sz="4800" b="1" i="0" kern="1200" dirty="0">
              <a:latin typeface="+mn-lt"/>
            </a:rPr>
            <a:t>nie bądź zaskoczony,</a:t>
          </a:r>
          <a:r>
            <a:rPr lang="pl-PL" sz="4100" b="1" i="0" kern="1200" dirty="0">
              <a:latin typeface="+mn-lt"/>
            </a:rPr>
            <a:t> jeśli będzie konieczny, a brak szczepienia przeciw </a:t>
          </a:r>
          <a:r>
            <a:rPr lang="pl-PL" sz="4100" b="1" i="0" kern="1200" dirty="0" err="1">
              <a:latin typeface="+mn-lt"/>
            </a:rPr>
            <a:t>Covid</a:t>
          </a:r>
          <a:r>
            <a:rPr lang="pl-PL" sz="4100" b="1" i="0" kern="1200" dirty="0">
              <a:latin typeface="+mn-lt"/>
            </a:rPr>
            <a:t> wykluczy Cię z mobilności.</a:t>
          </a:r>
          <a:endParaRPr lang="pl-PL" sz="4100" b="1" i="0" kern="1200" dirty="0">
            <a:latin typeface="+mn-lt"/>
            <a:ea typeface="Maku Bold" pitchFamily="2" charset="0"/>
            <a:cs typeface="Maku Bold" pitchFamily="2" charset="0"/>
          </a:endParaRPr>
        </a:p>
      </dsp:txBody>
      <dsp:txXfrm>
        <a:off x="10269" y="556056"/>
        <a:ext cx="10505330" cy="37952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45A4A-16DF-4C69-BBD0-44FCD9F58AB3}">
      <dsp:nvSpPr>
        <dsp:cNvPr id="0" name=""/>
        <dsp:cNvSpPr/>
      </dsp:nvSpPr>
      <dsp:spPr>
        <a:xfrm>
          <a:off x="0" y="3097588"/>
          <a:ext cx="4887590" cy="126757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/>
            <a:t>średnia ocen na I semestr;</a:t>
          </a:r>
        </a:p>
      </dsp:txBody>
      <dsp:txXfrm>
        <a:off x="0" y="3097588"/>
        <a:ext cx="4887590" cy="1267571"/>
      </dsp:txXfrm>
    </dsp:sp>
    <dsp:sp modelId="{A31A3C2A-C416-486F-A589-251BD5CD143A}">
      <dsp:nvSpPr>
        <dsp:cNvPr id="0" name=""/>
        <dsp:cNvSpPr/>
      </dsp:nvSpPr>
      <dsp:spPr>
        <a:xfrm>
          <a:off x="208762" y="393972"/>
          <a:ext cx="4656721" cy="2228593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/>
            <a:t>ocena semestralna z języka angielskiego, języka polskiego, matematyki;</a:t>
          </a:r>
        </a:p>
      </dsp:txBody>
      <dsp:txXfrm>
        <a:off x="208762" y="393972"/>
        <a:ext cx="4656721" cy="2228593"/>
      </dsp:txXfrm>
    </dsp:sp>
    <dsp:sp modelId="{0B4936EF-8396-4B1F-97E3-ABA6373BE935}">
      <dsp:nvSpPr>
        <dsp:cNvPr id="0" name=""/>
        <dsp:cNvSpPr/>
      </dsp:nvSpPr>
      <dsp:spPr>
        <a:xfrm>
          <a:off x="5219684" y="849160"/>
          <a:ext cx="5862357" cy="2176008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/>
            <a:t>ocena z testu kwalifikacyjnego</a:t>
          </a:r>
          <a:br>
            <a:rPr lang="pl-PL" sz="3300" kern="1200" dirty="0"/>
          </a:br>
          <a:r>
            <a:rPr lang="pl-PL" sz="3300" kern="1200" dirty="0"/>
            <a:t>z języka angielskiego;</a:t>
          </a:r>
        </a:p>
      </dsp:txBody>
      <dsp:txXfrm>
        <a:off x="5219684" y="849160"/>
        <a:ext cx="5862357" cy="2176008"/>
      </dsp:txXfrm>
    </dsp:sp>
    <dsp:sp modelId="{BC8A4510-C9B3-4685-83BC-BC7B73C768EC}">
      <dsp:nvSpPr>
        <dsp:cNvPr id="0" name=""/>
        <dsp:cNvSpPr/>
      </dsp:nvSpPr>
      <dsp:spPr>
        <a:xfrm>
          <a:off x="5834503" y="3191132"/>
          <a:ext cx="4733417" cy="1637776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/>
            <a:t>frekwencja i ocena</a:t>
          </a:r>
          <a:br>
            <a:rPr lang="pl-PL" sz="3300" kern="1200" dirty="0"/>
          </a:br>
          <a:r>
            <a:rPr lang="pl-PL" sz="3300" kern="1200" dirty="0"/>
            <a:t>z zachowania</a:t>
          </a:r>
          <a:br>
            <a:rPr lang="pl-PL" sz="3300" kern="1200" dirty="0"/>
          </a:br>
          <a:r>
            <a:rPr lang="pl-PL" sz="3300" kern="1200" dirty="0"/>
            <a:t> w I semestrze.</a:t>
          </a:r>
        </a:p>
      </dsp:txBody>
      <dsp:txXfrm>
        <a:off x="5834503" y="3191132"/>
        <a:ext cx="4733417" cy="16377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D79DA-877A-418B-A0A6-2CC03ADD42D5}">
      <dsp:nvSpPr>
        <dsp:cNvPr id="0" name=""/>
        <dsp:cNvSpPr/>
      </dsp:nvSpPr>
      <dsp:spPr>
        <a:xfrm>
          <a:off x="181387" y="2491734"/>
          <a:ext cx="4998761" cy="20689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</a:rPr>
            <a:t>Rodzice/prawni opiekunowie muszą wyrazić pisemną zgodę˛ na udział dziecka w projekcie</a:t>
          </a:r>
          <a:br>
            <a:rPr lang="pl-PL" sz="2200" b="1" i="0" kern="1200" dirty="0">
              <a:latin typeface="+mn-lt"/>
            </a:rPr>
          </a:br>
          <a:r>
            <a:rPr lang="pl-PL" sz="2200" b="1" i="0" kern="1200" dirty="0">
              <a:latin typeface="+mn-lt"/>
            </a:rPr>
            <a:t>i przetwarzanie danych osobowych w związku</a:t>
          </a:r>
          <a:br>
            <a:rPr lang="pl-PL" sz="2200" b="1" i="0" kern="1200" dirty="0">
              <a:latin typeface="+mn-lt"/>
            </a:rPr>
          </a:br>
          <a:r>
            <a:rPr lang="pl-PL" sz="2200" b="1" i="0" kern="1200" dirty="0">
              <a:latin typeface="+mn-lt"/>
            </a:rPr>
            <a:t>z działaniami dotyczącymi projektu.</a:t>
          </a:r>
          <a:endParaRPr lang="pl-PL" sz="2200" kern="1200" dirty="0"/>
        </a:p>
      </dsp:txBody>
      <dsp:txXfrm>
        <a:off x="181387" y="2491734"/>
        <a:ext cx="4998761" cy="2068951"/>
      </dsp:txXfrm>
    </dsp:sp>
    <dsp:sp modelId="{95F7BD85-6F57-4221-9246-5FFF88FAA647}">
      <dsp:nvSpPr>
        <dsp:cNvPr id="0" name=""/>
        <dsp:cNvSpPr/>
      </dsp:nvSpPr>
      <dsp:spPr>
        <a:xfrm>
          <a:off x="5405558" y="95206"/>
          <a:ext cx="5011340" cy="2320891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</a:rPr>
            <a:t>Złóż deklarację kandydata u szkolnego koordynatora projektu (znajdziesz ją na stronie internetowej szkoły i w sekretariacie).</a:t>
          </a:r>
          <a:endParaRPr lang="pl-PL" sz="2200" b="1" i="0" kern="1200" dirty="0">
            <a:latin typeface="+mn-lt"/>
            <a:ea typeface="Maku Bold" pitchFamily="2" charset="0"/>
            <a:cs typeface="Maku Bold" pitchFamily="2" charset="0"/>
          </a:endParaRPr>
        </a:p>
      </dsp:txBody>
      <dsp:txXfrm>
        <a:off x="5405558" y="95206"/>
        <a:ext cx="5011340" cy="23208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D79DA-877A-418B-A0A6-2CC03ADD42D5}">
      <dsp:nvSpPr>
        <dsp:cNvPr id="0" name=""/>
        <dsp:cNvSpPr/>
      </dsp:nvSpPr>
      <dsp:spPr>
        <a:xfrm>
          <a:off x="1018473" y="453520"/>
          <a:ext cx="4127922" cy="17085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</a:rPr>
            <a:t>Decyzję w sprawie udziału ucznia w projekcie podejmuje Zespół Rekrutacyjny po zasięgnięciu opinii wychowawcy oraz innych nauczycieli.</a:t>
          </a:r>
          <a:endParaRPr lang="pl-PL" sz="2200" kern="1200" dirty="0"/>
        </a:p>
      </dsp:txBody>
      <dsp:txXfrm>
        <a:off x="1018473" y="453520"/>
        <a:ext cx="4127922" cy="1708517"/>
      </dsp:txXfrm>
    </dsp:sp>
    <dsp:sp modelId="{3DDF1FF9-2CA7-4D9A-886C-17F39A52799E}">
      <dsp:nvSpPr>
        <dsp:cNvPr id="0" name=""/>
        <dsp:cNvSpPr/>
      </dsp:nvSpPr>
      <dsp:spPr>
        <a:xfrm>
          <a:off x="6183621" y="146139"/>
          <a:ext cx="4138309" cy="2482985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</a:rPr>
            <a:t>Przed podjęciem ostatecznej decyzji o zakwalifikowaniu ucznia do projektu Zespół Rekrutacyjny zastrzega sobie prawo do przeprowadzenia rozmowy kwalifikacyjnej</a:t>
          </a:r>
          <a:br>
            <a:rPr lang="pl-PL" sz="2200" b="1" i="0" kern="1200" dirty="0">
              <a:latin typeface="+mn-lt"/>
            </a:rPr>
          </a:br>
          <a:r>
            <a:rPr lang="pl-PL" sz="2200" b="1" i="0" kern="1200" dirty="0">
              <a:latin typeface="+mn-lt"/>
            </a:rPr>
            <a:t> z każdym z kandydatów.</a:t>
          </a:r>
        </a:p>
      </dsp:txBody>
      <dsp:txXfrm>
        <a:off x="6183621" y="146139"/>
        <a:ext cx="4138309" cy="2482985"/>
      </dsp:txXfrm>
    </dsp:sp>
    <dsp:sp modelId="{95F7BD85-6F57-4221-9246-5FFF88FAA647}">
      <dsp:nvSpPr>
        <dsp:cNvPr id="0" name=""/>
        <dsp:cNvSpPr/>
      </dsp:nvSpPr>
      <dsp:spPr>
        <a:xfrm>
          <a:off x="934734" y="2451434"/>
          <a:ext cx="4138309" cy="1916567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</a:rPr>
            <a:t>Lista uczestników zostanie udostępniona w formie listy rankingowej. Jednocześnie powstanie lista rezerwowa uczestników.</a:t>
          </a:r>
          <a:endParaRPr lang="pl-PL" sz="2200" b="1" i="0" kern="1200" dirty="0">
            <a:latin typeface="+mn-lt"/>
            <a:ea typeface="Maku Bold" pitchFamily="2" charset="0"/>
            <a:cs typeface="Maku Bold" pitchFamily="2" charset="0"/>
          </a:endParaRPr>
        </a:p>
      </dsp:txBody>
      <dsp:txXfrm>
        <a:off x="934734" y="2451434"/>
        <a:ext cx="4138309" cy="1916567"/>
      </dsp:txXfrm>
    </dsp:sp>
    <dsp:sp modelId="{53ACDDB9-B20E-4559-97C4-F0DB1149B198}">
      <dsp:nvSpPr>
        <dsp:cNvPr id="0" name=""/>
        <dsp:cNvSpPr/>
      </dsp:nvSpPr>
      <dsp:spPr>
        <a:xfrm>
          <a:off x="5967746" y="2767345"/>
          <a:ext cx="4712541" cy="1725625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dirty="0">
              <a:latin typeface="+mn-lt"/>
            </a:rPr>
            <a:t>W przypadku konieczności przeprowadzenia rekrutacji uzupełniającej, fakt ten zostanie potwierdzony w dokumentach rekrutacyjnych.</a:t>
          </a:r>
        </a:p>
      </dsp:txBody>
      <dsp:txXfrm>
        <a:off x="5967746" y="2767345"/>
        <a:ext cx="4712541" cy="17256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45A4A-16DF-4C69-BBD0-44FCD9F58AB3}">
      <dsp:nvSpPr>
        <dsp:cNvPr id="0" name=""/>
        <dsp:cNvSpPr/>
      </dsp:nvSpPr>
      <dsp:spPr>
        <a:xfrm>
          <a:off x="618698" y="555998"/>
          <a:ext cx="5154465" cy="16211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Laureaci i finaliści konkursów przedmiotowych organizowanych przez Kuratora Oświaty przyjmowani</a:t>
          </a:r>
          <a:br>
            <a:rPr lang="pl-PL" sz="2000" b="1" kern="1200" dirty="0"/>
          </a:br>
          <a:r>
            <a:rPr lang="pl-PL" sz="2000" b="1" kern="1200" dirty="0"/>
            <a:t>są do mobilności poza kolejnością.</a:t>
          </a:r>
        </a:p>
      </dsp:txBody>
      <dsp:txXfrm>
        <a:off x="618698" y="555998"/>
        <a:ext cx="5154465" cy="1621129"/>
      </dsp:txXfrm>
    </dsp:sp>
    <dsp:sp modelId="{FC120B94-9790-4D3B-93B5-A6906BA6C6C7}">
      <dsp:nvSpPr>
        <dsp:cNvPr id="0" name=""/>
        <dsp:cNvSpPr/>
      </dsp:nvSpPr>
      <dsp:spPr>
        <a:xfrm>
          <a:off x="1404111" y="2585114"/>
          <a:ext cx="3449323" cy="2279959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Możesz zdobyć dodatkowe punkty</a:t>
          </a:r>
          <a:br>
            <a:rPr lang="pl-PL" sz="2000" b="1" kern="1200" dirty="0"/>
          </a:br>
          <a:r>
            <a:rPr lang="pl-PL" sz="2000" b="1" kern="1200" dirty="0"/>
            <a:t>za udział w konkursach</a:t>
          </a:r>
          <a:br>
            <a:rPr lang="pl-PL" sz="2000" b="1" kern="1200" dirty="0"/>
          </a:br>
          <a:r>
            <a:rPr lang="pl-PL" sz="2000" b="1" kern="1200" dirty="0"/>
            <a:t> i zaangażowanie</a:t>
          </a:r>
          <a:br>
            <a:rPr lang="pl-PL" sz="2000" b="1" kern="1200" dirty="0"/>
          </a:br>
          <a:r>
            <a:rPr lang="pl-PL" sz="2000" b="1" kern="1200" dirty="0"/>
            <a:t>w życie szkoły.</a:t>
          </a:r>
        </a:p>
      </dsp:txBody>
      <dsp:txXfrm>
        <a:off x="1404111" y="2585114"/>
        <a:ext cx="3449323" cy="2279959"/>
      </dsp:txXfrm>
    </dsp:sp>
    <dsp:sp modelId="{A31A3C2A-C416-486F-A589-251BD5CD143A}">
      <dsp:nvSpPr>
        <dsp:cNvPr id="0" name=""/>
        <dsp:cNvSpPr/>
      </dsp:nvSpPr>
      <dsp:spPr>
        <a:xfrm>
          <a:off x="6237802" y="1214217"/>
          <a:ext cx="4550735" cy="2177871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Uczeń jest zobowiązany do dostarczenia kompletu dokumentów (zgoda rodziców, zgoda na udzielenie pomocy medycznej, kontakt telefoniczny z uczniem</a:t>
          </a:r>
          <a:br>
            <a:rPr lang="pl-PL" sz="1600" b="1" kern="1200" dirty="0"/>
          </a:br>
          <a:r>
            <a:rPr lang="pl-PL" sz="1600" b="1" kern="1200" dirty="0"/>
            <a:t>i jego rodzicami/opiekunami prawnymi itp.)</a:t>
          </a:r>
          <a:br>
            <a:rPr lang="pl-PL" sz="1600" b="1" kern="1200" dirty="0"/>
          </a:br>
          <a:r>
            <a:rPr lang="pl-PL" sz="1600" b="1" kern="1200" dirty="0"/>
            <a:t>w terminie określonym przez koordynatora oraz</a:t>
          </a:r>
          <a:br>
            <a:rPr lang="pl-PL" sz="1600" b="1" kern="1200" dirty="0"/>
          </a:br>
          <a:r>
            <a:rPr lang="pl-PL" sz="1600" b="1" kern="1200" dirty="0"/>
            <a:t>do pisemnego potwierdzenia zapoznania się</a:t>
          </a:r>
          <a:br>
            <a:rPr lang="pl-PL" sz="1600" b="1" kern="1200" dirty="0"/>
          </a:br>
          <a:r>
            <a:rPr lang="pl-PL" sz="1600" b="1" kern="1200" dirty="0"/>
            <a:t>z regulaminem uczestnictwa, dostępnym na stronie szkoły i w sekretariacie.</a:t>
          </a:r>
        </a:p>
      </dsp:txBody>
      <dsp:txXfrm>
        <a:off x="6237802" y="1214217"/>
        <a:ext cx="4550735" cy="2177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0D377D-8B0C-4750-8D39-3244B1982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BB4D038-D66D-4866-B64A-8A4B1554F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DD02D7-25F9-46AC-8B37-F24FEC47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686449-9AD1-4EDF-B049-6E013AD6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EDDBDF-D8BB-497E-A514-97A80BEF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84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44D887-1B51-41EE-8A28-B47C4309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E43EE09-E468-491E-ABD1-49FD1E5E5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E8D8A3-A3FD-4DFA-937D-911933A1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70DB06-0333-401F-B0A2-952C1ED8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7EEA28-B07E-409C-A8BE-2D93BCFC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20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87C0DEC-38D7-40F1-AF73-CF1CAE50B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C255C25-F3BC-45B9-B86C-1C44500A7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06236D3-A255-4176-AEC9-1FDB5C70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76E356-AEA9-435D-A0AF-F96DE99D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1CD8D6-02EF-47DC-992D-D07480406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29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C1848C-0FA6-45E7-AB82-6CA02F24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B516F6-A828-4AA6-9B47-307FDF60B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D53206-5827-4D37-87FD-FFFC580C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FE267A-EAD6-4493-ADFC-4D9E635D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B6D4D4-0C22-4E15-BFCA-715469CA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4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7B9315-C5A5-4135-B098-CA9107C7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D5A7C93-E0C7-4E7D-AE44-AC2FA9A98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18ADE8-9192-48A1-A69C-5935C7E4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29594F-9D9A-412E-82E2-DC4975CA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6BAB87-32B4-475D-85F9-0950D57B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8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7D5A7A-FD8D-4083-A58C-E1CF0F7C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6459A8-88AE-430A-9ADB-306287227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2FB0CC-69D0-4693-99DB-054FB6CFB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0421317-51D5-4A4C-8CFC-355A8264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57F23B4-2EFC-4006-9711-FAA1A948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AE18172-AF7B-46CE-902E-C90C51A16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3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F8BF8A-9181-44C3-9467-D7ED9996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953A93-883C-43E8-9168-FCBECD1C3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1018E8-A7F6-4216-84A5-F52D35A3C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B80E06C-DD73-46B8-B604-E81C03C3D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0A1B4AA-F652-4938-9040-199EE27FDD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67C7CAE-C2A3-4A47-8AF2-C712DECB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D4A3F68-B4A6-413A-AE5B-EECD3EFF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8CFB706-EBDC-4A11-9C5A-86F39E7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0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F14565-8DF9-41C1-A71C-FD25DC2B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731CB50-D657-4B70-80D9-F7F60CD5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2E8A39-0381-46B6-8538-62B6CB07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A7FC83F-CC72-4BDE-B438-A30AD85A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17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F35AD1B-2B81-46F0-B34F-E1224995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5905B35-9913-4996-A703-AC4F21D8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3942854-166F-432F-88EB-04EF2460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6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D1B1C4-2475-4168-A7C6-71BB31EC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AB0811-BFB5-430A-ACF4-266690E95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92EAC5B-D191-41BF-899D-50A72349B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CE63B87-B462-416A-A784-AE103FB6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A36DA09-F11F-432A-BE37-A7DF6EE4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152F46-A413-4C6A-A8DF-30367C44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0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493CFA-CC8D-4672-AF0A-3C4699879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05B71E8-7832-4321-94CA-5D2984687E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0FB13CC-7F56-4E26-BBF2-0814B3263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D16574F-755F-478B-8783-B28AFAB3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863A301-EDE1-4F00-BECB-80A742533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5C4127D-634F-4CD4-B73E-D4DDF4B2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8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645E5E0-B9D2-42B4-BD84-6707E040D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4492F6F-2E80-43E4-BD7F-0223ABA00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8C1FDC-90C3-4B40-90B8-2E5FF7ECD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43D4E-3707-4107-85B2-18687C92E618}" type="datetimeFigureOut">
              <a:rPr lang="pl-PL" smtClean="0"/>
              <a:t>06.04.2022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0BA0C6-8D58-4862-9E6A-FBB6DD8C1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7C33B5-F1BB-48BB-8658-F65E650BB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57BED-6EC9-4889-8CEA-BD55CE8EE9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03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 /><Relationship Id="rId7" Type="http://schemas.microsoft.com/office/2007/relationships/diagramDrawing" Target="../diagrams/drawing4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4.xml" /><Relationship Id="rId5" Type="http://schemas.openxmlformats.org/officeDocument/2006/relationships/diagramQuickStyle" Target="../diagrams/quickStyle4.xml" /><Relationship Id="rId4" Type="http://schemas.openxmlformats.org/officeDocument/2006/relationships/diagramLayout" Target="../diagrams/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 /><Relationship Id="rId7" Type="http://schemas.microsoft.com/office/2007/relationships/diagramDrawing" Target="../diagrams/drawing5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5.xml" /><Relationship Id="rId5" Type="http://schemas.openxmlformats.org/officeDocument/2006/relationships/diagramQuickStyle" Target="../diagrams/quickStyle5.xml" /><Relationship Id="rId4" Type="http://schemas.openxmlformats.org/officeDocument/2006/relationships/diagramLayout" Target="../diagrams/layout5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 /><Relationship Id="rId7" Type="http://schemas.microsoft.com/office/2007/relationships/diagramDrawing" Target="../diagrams/drawing6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6.xml" /><Relationship Id="rId5" Type="http://schemas.openxmlformats.org/officeDocument/2006/relationships/diagramQuickStyle" Target="../diagrams/quickStyle6.xml" /><Relationship Id="rId4" Type="http://schemas.openxmlformats.org/officeDocument/2006/relationships/diagramLayout" Target="../diagrams/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 /><Relationship Id="rId7" Type="http://schemas.microsoft.com/office/2007/relationships/diagramDrawing" Target="../diagrams/drawing7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7.xml" /><Relationship Id="rId5" Type="http://schemas.openxmlformats.org/officeDocument/2006/relationships/diagramQuickStyle" Target="../diagrams/quickStyle7.xml" /><Relationship Id="rId4" Type="http://schemas.openxmlformats.org/officeDocument/2006/relationships/diagramLayout" Target="../diagrams/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 /><Relationship Id="rId7" Type="http://schemas.microsoft.com/office/2007/relationships/diagramDrawing" Target="../diagrams/drawing8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8.xml" /><Relationship Id="rId5" Type="http://schemas.openxmlformats.org/officeDocument/2006/relationships/diagramQuickStyle" Target="../diagrams/quickStyle8.xml" /><Relationship Id="rId4" Type="http://schemas.openxmlformats.org/officeDocument/2006/relationships/diagramLayout" Target="../diagrams/layout8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 /><Relationship Id="rId7" Type="http://schemas.microsoft.com/office/2007/relationships/diagramDrawing" Target="../diagrams/drawing9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9.xml" /><Relationship Id="rId5" Type="http://schemas.openxmlformats.org/officeDocument/2006/relationships/diagramQuickStyle" Target="../diagrams/quickStyle9.xml" /><Relationship Id="rId4" Type="http://schemas.openxmlformats.org/officeDocument/2006/relationships/diagramLayout" Target="../diagrams/layout9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 /><Relationship Id="rId7" Type="http://schemas.microsoft.com/office/2007/relationships/diagramDrawing" Target="../diagrams/drawing10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10.xml" /><Relationship Id="rId5" Type="http://schemas.openxmlformats.org/officeDocument/2006/relationships/diagramQuickStyle" Target="../diagrams/quickStyle10.xml" /><Relationship Id="rId4" Type="http://schemas.openxmlformats.org/officeDocument/2006/relationships/diagramLayout" Target="../diagrams/layout10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fif" /><Relationship Id="rId3" Type="http://schemas.openxmlformats.org/officeDocument/2006/relationships/diagramData" Target="../diagrams/data11.xml" /><Relationship Id="rId7" Type="http://schemas.microsoft.com/office/2007/relationships/diagramDrawing" Target="../diagrams/drawing11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8.xml" /><Relationship Id="rId6" Type="http://schemas.openxmlformats.org/officeDocument/2006/relationships/diagramColors" Target="../diagrams/colors11.xml" /><Relationship Id="rId5" Type="http://schemas.openxmlformats.org/officeDocument/2006/relationships/diagramQuickStyle" Target="../diagrams/quickStyle11.xml" /><Relationship Id="rId4" Type="http://schemas.openxmlformats.org/officeDocument/2006/relationships/diagramLayout" Target="../diagrams/layout1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 /><Relationship Id="rId3" Type="http://schemas.openxmlformats.org/officeDocument/2006/relationships/diagramData" Target="../diagrams/data12.xml" /><Relationship Id="rId7" Type="http://schemas.microsoft.com/office/2007/relationships/diagramDrawing" Target="../diagrams/drawing12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8.xml" /><Relationship Id="rId6" Type="http://schemas.openxmlformats.org/officeDocument/2006/relationships/diagramColors" Target="../diagrams/colors12.xml" /><Relationship Id="rId5" Type="http://schemas.openxmlformats.org/officeDocument/2006/relationships/diagramQuickStyle" Target="../diagrams/quickStyle12.xml" /><Relationship Id="rId4" Type="http://schemas.openxmlformats.org/officeDocument/2006/relationships/diagramLayout" Target="../diagrams/layout12.xml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 /><Relationship Id="rId3" Type="http://schemas.openxmlformats.org/officeDocument/2006/relationships/diagramData" Target="../diagrams/data13.xml" /><Relationship Id="rId7" Type="http://schemas.microsoft.com/office/2007/relationships/diagramDrawing" Target="../diagrams/drawing13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8.xml" /><Relationship Id="rId6" Type="http://schemas.openxmlformats.org/officeDocument/2006/relationships/diagramColors" Target="../diagrams/colors13.xml" /><Relationship Id="rId5" Type="http://schemas.openxmlformats.org/officeDocument/2006/relationships/diagramQuickStyle" Target="../diagrams/quickStyle13.xml" /><Relationship Id="rId4" Type="http://schemas.openxmlformats.org/officeDocument/2006/relationships/diagramLayout" Target="../diagrams/layout13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7.jp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 /><Relationship Id="rId3" Type="http://schemas.openxmlformats.org/officeDocument/2006/relationships/diagramData" Target="../diagrams/data14.xml" /><Relationship Id="rId7" Type="http://schemas.microsoft.com/office/2007/relationships/diagramDrawing" Target="../diagrams/drawing14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8.xml" /><Relationship Id="rId6" Type="http://schemas.openxmlformats.org/officeDocument/2006/relationships/diagramColors" Target="../diagrams/colors14.xml" /><Relationship Id="rId5" Type="http://schemas.openxmlformats.org/officeDocument/2006/relationships/diagramQuickStyle" Target="../diagrams/quickStyle14.xml" /><Relationship Id="rId4" Type="http://schemas.openxmlformats.org/officeDocument/2006/relationships/diagramLayout" Target="../diagrams/layout14.xml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 /><Relationship Id="rId3" Type="http://schemas.openxmlformats.org/officeDocument/2006/relationships/diagramData" Target="../diagrams/data15.xml" /><Relationship Id="rId7" Type="http://schemas.microsoft.com/office/2007/relationships/diagramDrawing" Target="../diagrams/drawing15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8.xml" /><Relationship Id="rId6" Type="http://schemas.openxmlformats.org/officeDocument/2006/relationships/diagramColors" Target="../diagrams/colors15.xml" /><Relationship Id="rId5" Type="http://schemas.openxmlformats.org/officeDocument/2006/relationships/diagramQuickStyle" Target="../diagrams/quickStyle15.xml" /><Relationship Id="rId4" Type="http://schemas.openxmlformats.org/officeDocument/2006/relationships/diagramLayout" Target="../diagrams/layout15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.jpg" /><Relationship Id="rId4" Type="http://schemas.openxmlformats.org/officeDocument/2006/relationships/image" Target="../media/image27.jpe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3.xml" /><Relationship Id="rId5" Type="http://schemas.openxmlformats.org/officeDocument/2006/relationships/diagramQuickStyle" Target="../diagrams/quickStyle3.xml" /><Relationship Id="rId4" Type="http://schemas.openxmlformats.org/officeDocument/2006/relationships/diagramLayout" Target="../diagrams/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2AD717-14AB-4289-AF97-CCB95CFD7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5502" y="1690319"/>
            <a:ext cx="4087306" cy="2889114"/>
          </a:xfrm>
        </p:spPr>
        <p:txBody>
          <a:bodyPr anchor="b">
            <a:noAutofit/>
          </a:bodyPr>
          <a:lstStyle/>
          <a:p>
            <a:pPr algn="l"/>
            <a:r>
              <a:rPr lang="pl-PL" sz="65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Różne drogi-wspólne korzenie </a:t>
            </a:r>
            <a:r>
              <a:rPr lang="pl-PL" sz="2800" b="1" i="0" u="none" strike="noStrike" baseline="0" dirty="0" err="1">
                <a:latin typeface="Arial" panose="020B0604020202020204" pitchFamily="34" charset="0"/>
              </a:rPr>
              <a:t>Different</a:t>
            </a:r>
            <a:r>
              <a:rPr lang="pl-PL" sz="2800" b="1" i="0" u="none" strike="noStrike" baseline="0" dirty="0">
                <a:latin typeface="Arial" panose="020B0604020202020204" pitchFamily="34" charset="0"/>
              </a:rPr>
              <a:t> </a:t>
            </a:r>
            <a:r>
              <a:rPr lang="pl-PL" sz="2800" b="1" i="0" u="none" strike="noStrike" baseline="0" dirty="0" err="1">
                <a:latin typeface="Arial" panose="020B0604020202020204" pitchFamily="34" charset="0"/>
              </a:rPr>
              <a:t>paths-common</a:t>
            </a:r>
            <a:r>
              <a:rPr lang="pl-PL" sz="2800" b="1" i="0" u="none" strike="noStrike" baseline="0" dirty="0">
                <a:latin typeface="Arial" panose="020B0604020202020204" pitchFamily="34" charset="0"/>
              </a:rPr>
              <a:t> </a:t>
            </a:r>
            <a:r>
              <a:rPr lang="pl-PL" sz="2800" b="1" i="0" u="none" strike="noStrike" baseline="0" dirty="0" err="1">
                <a:latin typeface="Arial" panose="020B0604020202020204" pitchFamily="34" charset="0"/>
              </a:rPr>
              <a:t>roots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1E22ED6-F34E-4D97-BC1B-ABB7C76A9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5058" y="4579443"/>
            <a:ext cx="4087305" cy="1147863"/>
          </a:xfrm>
        </p:spPr>
        <p:txBody>
          <a:bodyPr anchor="t">
            <a:normAutofit fontScale="92500" lnSpcReduction="10000"/>
          </a:bodyPr>
          <a:lstStyle/>
          <a:p>
            <a:r>
              <a:rPr lang="pl-PL" sz="2000" dirty="0"/>
              <a:t> </a:t>
            </a:r>
            <a:r>
              <a:rPr lang="pl-PL" sz="1600" b="0" i="0" u="none" strike="noStrike" cap="all" dirty="0">
                <a:solidFill>
                  <a:srgbClr val="FFFFFF"/>
                </a:solidFill>
                <a:effectLst/>
                <a:latin typeface="YACgEbc43jc 0"/>
              </a:rPr>
              <a:t>projekt finansowany</a:t>
            </a:r>
            <a:br>
              <a:rPr lang="pl-PL" sz="1600" b="0" i="0" u="none" strike="noStrike" cap="all" dirty="0">
                <a:solidFill>
                  <a:srgbClr val="FFFFFF"/>
                </a:solidFill>
                <a:effectLst/>
                <a:latin typeface="YACgEbc43jc 0"/>
              </a:rPr>
            </a:br>
            <a:r>
              <a:rPr lang="pl-PL" sz="1600" b="0" i="0" u="none" strike="noStrike" cap="all" dirty="0">
                <a:solidFill>
                  <a:srgbClr val="FFFFFF"/>
                </a:solidFill>
                <a:effectLst/>
                <a:latin typeface="YACgEbc43jc 0"/>
              </a:rPr>
              <a:t>z Programu Operacyjnego</a:t>
            </a:r>
            <a:endParaRPr lang="pl-PL" sz="1600" cap="all" dirty="0">
              <a:solidFill>
                <a:srgbClr val="FFFFFF"/>
              </a:solidFill>
              <a:effectLst/>
              <a:latin typeface="YACgEbc43jc 0"/>
            </a:endParaRPr>
          </a:p>
          <a:p>
            <a:r>
              <a:rPr lang="pl-PL" sz="1600" b="0" i="0" u="none" strike="noStrike" cap="all" dirty="0">
                <a:solidFill>
                  <a:srgbClr val="FFFFFF"/>
                </a:solidFill>
                <a:effectLst/>
                <a:latin typeface="YACgEbc43jc 0"/>
              </a:rPr>
              <a:t>Wiedza Edukacja Rozwój</a:t>
            </a:r>
          </a:p>
          <a:p>
            <a:r>
              <a:rPr lang="pl-PL" sz="1600" b="0" i="0" u="none" strike="noStrike" cap="all" dirty="0">
                <a:solidFill>
                  <a:srgbClr val="FFFFFF"/>
                </a:solidFill>
                <a:effectLst/>
                <a:latin typeface="YACgEbc43jc 0"/>
              </a:rPr>
              <a:t>„Ponadnarodowa mobilność uczniów”</a:t>
            </a:r>
            <a:endParaRPr lang="pl-PL" sz="1600" cap="all" dirty="0">
              <a:solidFill>
                <a:srgbClr val="FFFFFF"/>
              </a:solidFill>
              <a:effectLst/>
              <a:latin typeface="YACgEbc43jc 0"/>
            </a:endParaRPr>
          </a:p>
          <a:p>
            <a:pPr algn="l"/>
            <a:endParaRPr lang="pl-PL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B075AAD5-1C60-4B09-B85D-4294AAC0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r="29778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C69716F2-B4BA-4BF9-8E5C-04949BCCC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5857875"/>
            <a:ext cx="5391150" cy="10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31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-12645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399" cy="1899912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/>
              <a:t>Rekrutacja</a:t>
            </a:r>
            <a:br>
              <a:rPr lang="pl-PL" sz="5000" b="1" dirty="0"/>
            </a:br>
            <a:r>
              <a:rPr lang="pl-PL" sz="5000" b="1" dirty="0"/>
              <a:t>(04.04-11.04 2022)</a:t>
            </a:r>
            <a:br>
              <a:rPr lang="pl-PL" sz="5000" b="1" dirty="0"/>
            </a:br>
            <a:r>
              <a:rPr lang="pl-PL" sz="5000" b="1" dirty="0"/>
              <a:t>Projekt jest dla Ciebie jeśli: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530323"/>
              </p:ext>
            </p:extLst>
          </p:nvPr>
        </p:nvGraphicFramePr>
        <p:xfrm>
          <a:off x="-192895" y="-252910"/>
          <a:ext cx="12188952" cy="6984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90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-258218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603" y="437228"/>
            <a:ext cx="5867399" cy="1899912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/>
              <a:t>Rekrutacja</a:t>
            </a:r>
            <a:br>
              <a:rPr lang="pl-PL" sz="5000" b="1" dirty="0"/>
            </a:br>
            <a:r>
              <a:rPr lang="pl-PL" sz="5000" b="1" dirty="0"/>
              <a:t>(04.04-11.04 2022)</a:t>
            </a:r>
            <a:br>
              <a:rPr lang="pl-PL" sz="5000" b="1" dirty="0"/>
            </a:br>
            <a:endParaRPr lang="pl-PL" sz="5000" b="1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1267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8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790" y="103867"/>
            <a:ext cx="6713435" cy="2682875"/>
          </a:xfrm>
        </p:spPr>
        <p:txBody>
          <a:bodyPr>
            <a:noAutofit/>
          </a:bodyPr>
          <a:lstStyle/>
          <a:p>
            <a:pPr algn="ctr"/>
            <a:r>
              <a:rPr lang="pl-PL" sz="2800" b="0" i="0" u="none" strike="noStrike" baseline="0" dirty="0">
                <a:latin typeface="Arial" panose="020B0604020202020204" pitchFamily="34" charset="0"/>
              </a:rPr>
              <a:t>Jeżeli liczba chętnych przekroczy 20 uczniów, do udziału w projekcie zostaną zakwalifikowani Ci, którzy zdobędą największą ilość punktów przyznanych</a:t>
            </a:r>
            <a:br>
              <a:rPr lang="pl-PL" sz="2800" b="0" i="0" u="none" strike="noStrike" baseline="0" dirty="0">
                <a:latin typeface="Arial" panose="020B0604020202020204" pitchFamily="34" charset="0"/>
              </a:rPr>
            </a:br>
            <a:r>
              <a:rPr lang="pl-PL" sz="2800" b="0" i="0" u="none" strike="noStrike" baseline="0" dirty="0">
                <a:latin typeface="Arial" panose="020B0604020202020204" pitchFamily="34" charset="0"/>
              </a:rPr>
              <a:t> w kategoriach:</a:t>
            </a:r>
            <a:endParaRPr lang="pl-PL" sz="2800" b="1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441171"/>
              </p:ext>
            </p:extLst>
          </p:nvPr>
        </p:nvGraphicFramePr>
        <p:xfrm>
          <a:off x="651578" y="1676400"/>
          <a:ext cx="11388022" cy="5225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A0EBDFBB-0E6F-4072-A4E6-861635981C2B}"/>
              </a:ext>
            </a:extLst>
          </p:cNvPr>
          <p:cNvSpPr txBox="1"/>
          <p:nvPr/>
        </p:nvSpPr>
        <p:spPr>
          <a:xfrm>
            <a:off x="282955" y="6369300"/>
            <a:ext cx="581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Szczegóły w regulaminie rekrutacji!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983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-12645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399" cy="1899912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/>
              <a:t>Rekrutacja</a:t>
            </a:r>
            <a:br>
              <a:rPr lang="pl-PL" sz="5000" b="1" dirty="0"/>
            </a:br>
            <a:r>
              <a:rPr lang="pl-PL" sz="5000" b="1" dirty="0"/>
              <a:t>(04.04-11.04 2022)</a:t>
            </a:r>
            <a:br>
              <a:rPr lang="pl-PL" sz="5000" b="1" dirty="0"/>
            </a:br>
            <a:endParaRPr lang="pl-PL" sz="5000" b="1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383923"/>
              </p:ext>
            </p:extLst>
          </p:nvPr>
        </p:nvGraphicFramePr>
        <p:xfrm>
          <a:off x="838200" y="1825624"/>
          <a:ext cx="10515599" cy="475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8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-10885" y="-213536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399" cy="1899912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/>
              <a:t>Rekrutacja</a:t>
            </a:r>
            <a:br>
              <a:rPr lang="pl-PL" sz="5000" b="1" dirty="0"/>
            </a:br>
            <a:r>
              <a:rPr lang="pl-PL" sz="5000" b="1" dirty="0"/>
              <a:t>(04.04-11.04 2022)</a:t>
            </a:r>
            <a:br>
              <a:rPr lang="pl-PL" sz="5000" b="1" dirty="0"/>
            </a:br>
            <a:endParaRPr lang="pl-PL" sz="5000" b="1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175143"/>
              </p:ext>
            </p:extLst>
          </p:nvPr>
        </p:nvGraphicFramePr>
        <p:xfrm>
          <a:off x="838200" y="1825624"/>
          <a:ext cx="11181080" cy="4818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94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790" y="103867"/>
            <a:ext cx="6713435" cy="2682875"/>
          </a:xfrm>
        </p:spPr>
        <p:txBody>
          <a:bodyPr>
            <a:noAutofit/>
          </a:bodyPr>
          <a:lstStyle/>
          <a:p>
            <a:pPr algn="ctr"/>
            <a:r>
              <a:rPr lang="pl-PL" sz="6000" b="0" i="0" u="none" strike="noStrike" baseline="0" dirty="0">
                <a:latin typeface="Arial" panose="020B0604020202020204" pitchFamily="34" charset="0"/>
              </a:rPr>
              <a:t>Pamiętaj!</a:t>
            </a:r>
            <a:endParaRPr lang="pl-PL" sz="6000" b="1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913220"/>
              </p:ext>
            </p:extLst>
          </p:nvPr>
        </p:nvGraphicFramePr>
        <p:xfrm>
          <a:off x="651578" y="1676400"/>
          <a:ext cx="11388022" cy="5225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980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790" y="103867"/>
            <a:ext cx="6713435" cy="2682875"/>
          </a:xfrm>
        </p:spPr>
        <p:txBody>
          <a:bodyPr>
            <a:noAutofit/>
          </a:bodyPr>
          <a:lstStyle/>
          <a:p>
            <a:pPr algn="ctr"/>
            <a:r>
              <a:rPr lang="pl-PL" sz="4000" b="0" i="0" u="none" strike="noStrike" baseline="0" dirty="0">
                <a:latin typeface="Arial" panose="020B0604020202020204" pitchFamily="34" charset="0"/>
              </a:rPr>
              <a:t>Zajęcia przygotowawcze </a:t>
            </a:r>
            <a:br>
              <a:rPr lang="pl-PL" sz="4000" b="0" i="0" u="none" strike="noStrike" baseline="0" dirty="0">
                <a:latin typeface="Arial" panose="020B0604020202020204" pitchFamily="34" charset="0"/>
              </a:rPr>
            </a:br>
            <a:r>
              <a:rPr lang="pl-PL" sz="4000" b="0" i="0" u="none" strike="noStrike" baseline="0" dirty="0">
                <a:latin typeface="Arial" panose="020B0604020202020204" pitchFamily="34" charset="0"/>
              </a:rPr>
              <a:t>-20 </a:t>
            </a:r>
            <a:r>
              <a:rPr lang="pl-PL" sz="4000" i="0" u="none" strike="noStrike" baseline="0" dirty="0">
                <a:latin typeface="Arial" panose="020B0604020202020204" pitchFamily="34" charset="0"/>
              </a:rPr>
              <a:t>godzin-</a:t>
            </a:r>
            <a:r>
              <a:rPr lang="pl-PL" sz="4000" b="1" i="0" u="none" strike="noStrike" baseline="0" dirty="0">
                <a:latin typeface="Arial" panose="020B0604020202020204" pitchFamily="34" charset="0"/>
              </a:rPr>
              <a:t>musisz w nich</a:t>
            </a:r>
            <a:r>
              <a:rPr lang="pl-PL" sz="4000" i="0" u="none" strike="noStrike" baseline="0" dirty="0">
                <a:latin typeface="Arial" panose="020B0604020202020204" pitchFamily="34" charset="0"/>
              </a:rPr>
              <a:t> </a:t>
            </a:r>
            <a:r>
              <a:rPr lang="pl-PL" sz="4000" b="1" i="0" u="none" strike="noStrike" baseline="0" dirty="0">
                <a:latin typeface="Arial" panose="020B0604020202020204" pitchFamily="34" charset="0"/>
              </a:rPr>
              <a:t>aktywnie uczestniczyć</a:t>
            </a:r>
            <a:br>
              <a:rPr lang="pl-PL" sz="4000" b="1" i="0" u="none" strike="noStrike" baseline="0" dirty="0">
                <a:latin typeface="Arial" panose="020B0604020202020204" pitchFamily="34" charset="0"/>
              </a:rPr>
            </a:br>
            <a:r>
              <a:rPr lang="pl-PL" sz="4000" b="1" i="0" u="none" strike="noStrike" baseline="0" dirty="0">
                <a:latin typeface="Arial" panose="020B0604020202020204" pitchFamily="34" charset="0"/>
              </a:rPr>
              <a:t>w 100%</a:t>
            </a:r>
            <a:r>
              <a:rPr lang="pl-PL" sz="4000" b="0" i="0" u="none" strike="noStrike" baseline="0" dirty="0">
                <a:latin typeface="Arial" panose="020B0604020202020204" pitchFamily="34" charset="0"/>
              </a:rPr>
              <a:t>, jeśli chcesz wyjechać!</a:t>
            </a:r>
            <a:endParaRPr lang="pl-PL" sz="4000" b="1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7042"/>
              </p:ext>
            </p:extLst>
          </p:nvPr>
        </p:nvGraphicFramePr>
        <p:xfrm>
          <a:off x="627203" y="1632868"/>
          <a:ext cx="11388022" cy="5225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692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149157" y="-73297"/>
            <a:ext cx="12191980" cy="6857990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825" y="61269"/>
            <a:ext cx="5199111" cy="1471217"/>
          </a:xfrm>
        </p:spPr>
        <p:txBody>
          <a:bodyPr>
            <a:normAutofit fontScale="90000"/>
          </a:bodyPr>
          <a:lstStyle/>
          <a:p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Wyjazd jest całkowicie darmowy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!!!!</a:t>
            </a:r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5EB1C502-351E-4C34-AD9D-A3816AD0F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0098" y="2256751"/>
            <a:ext cx="4330262" cy="4133163"/>
          </a:xfrm>
        </p:spPr>
        <p:txBody>
          <a:bodyPr>
            <a:no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Nie musisz płacić za podróż, ubezpieczenie, noclegi, wyżywienie i wstępy</a:t>
            </a:r>
            <a:b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oraz przewodnika.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Gwarantujemy przelot i dojazd do hotelu, noclegi, śniadanie, drugie śniadanie i obiad/obiadokolację.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Możesz wziąć drobne kieszonkowe, nie więcej niż</a:t>
            </a:r>
            <a:b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20 euro na dzień.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235028" y="5523464"/>
            <a:ext cx="521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Termin 15-21.05.2022 </a:t>
            </a:r>
            <a:r>
              <a:rPr lang="pl-PL" sz="3000" dirty="0">
                <a:solidFill>
                  <a:schemeClr val="bg1"/>
                </a:solidFill>
              </a:rPr>
              <a:t>r.</a:t>
            </a:r>
          </a:p>
        </p:txBody>
      </p:sp>
    </p:spTree>
    <p:extLst>
      <p:ext uri="{BB962C8B-B14F-4D97-AF65-F5344CB8AC3E}">
        <p14:creationId xmlns:p14="http://schemas.microsoft.com/office/powerpoint/2010/main" val="266034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108528" y="-190490"/>
            <a:ext cx="12191980" cy="6857990"/>
          </a:xfrm>
          <a:prstGeom prst="rect">
            <a:avLst/>
          </a:prstGeom>
        </p:spPr>
      </p:pic>
      <p:sp>
        <p:nvSpPr>
          <p:cNvPr id="28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655438" y="838201"/>
            <a:ext cx="7098161" cy="4549051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3991" y="2610809"/>
            <a:ext cx="5541054" cy="165537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dirty="0"/>
              <a:t>Plan </a:t>
            </a:r>
            <a:r>
              <a:rPr lang="en-US" sz="5400" b="1" dirty="0" err="1"/>
              <a:t>mobilności</a:t>
            </a:r>
            <a:r>
              <a:rPr lang="en-US" sz="5400" b="1" dirty="0"/>
              <a:t>,</a:t>
            </a:r>
            <a:br>
              <a:rPr lang="en-US" sz="5400" b="1" dirty="0"/>
            </a:br>
            <a:r>
              <a:rPr lang="en-US" sz="5400" b="1" dirty="0" err="1"/>
              <a:t>czyli</a:t>
            </a:r>
            <a:r>
              <a:rPr lang="en-US" sz="5400" b="1" dirty="0"/>
              <a:t> </a:t>
            </a:r>
            <a:r>
              <a:rPr lang="en-US" sz="5400" b="1" dirty="0" err="1"/>
              <a:t>czego</a:t>
            </a:r>
            <a:r>
              <a:rPr lang="en-US" sz="5400" b="1" dirty="0"/>
              <a:t> </a:t>
            </a:r>
            <a:r>
              <a:rPr lang="en-US" sz="5400" b="1" dirty="0" err="1"/>
              <a:t>mogę</a:t>
            </a:r>
            <a:r>
              <a:rPr lang="en-US" sz="5400" b="1" dirty="0"/>
              <a:t> </a:t>
            </a:r>
            <a:r>
              <a:rPr lang="en-US" sz="5400" b="1" dirty="0" err="1"/>
              <a:t>się</a:t>
            </a:r>
            <a:r>
              <a:rPr lang="en-US" sz="5400" b="1" dirty="0"/>
              <a:t> </a:t>
            </a:r>
            <a:r>
              <a:rPr lang="en-US" sz="5400" b="1" dirty="0" err="1"/>
              <a:t>spodziewać</a:t>
            </a:r>
            <a:r>
              <a:rPr lang="en-US" sz="5400" b="1" dirty="0"/>
              <a:t>?</a:t>
            </a:r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5EB1C502-351E-4C34-AD9D-A3816AD0F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0419" y="3668285"/>
            <a:ext cx="4431162" cy="13379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235028" y="5523464"/>
            <a:ext cx="521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3600" b="1" dirty="0">
                <a:solidFill>
                  <a:schemeClr val="bg1"/>
                </a:solidFill>
              </a:rPr>
              <a:t>Termin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b="1" dirty="0">
                <a:solidFill>
                  <a:schemeClr val="bg1"/>
                </a:solidFill>
              </a:rPr>
              <a:t>15-21.05.2022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000" dirty="0">
                <a:solidFill>
                  <a:schemeClr val="bg1"/>
                </a:solidFill>
              </a:rPr>
              <a:t>r.</a:t>
            </a:r>
          </a:p>
        </p:txBody>
      </p:sp>
    </p:spTree>
    <p:extLst>
      <p:ext uri="{BB962C8B-B14F-4D97-AF65-F5344CB8AC3E}">
        <p14:creationId xmlns:p14="http://schemas.microsoft.com/office/powerpoint/2010/main" val="12672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147" y="-111895"/>
            <a:ext cx="3932237" cy="1600200"/>
          </a:xfrm>
        </p:spPr>
        <p:txBody>
          <a:bodyPr>
            <a:normAutofit/>
          </a:bodyPr>
          <a:lstStyle/>
          <a:p>
            <a:r>
              <a:rPr lang="pl-PL" sz="7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Dzień 1</a:t>
            </a:r>
          </a:p>
        </p:txBody>
      </p:sp>
      <p:graphicFrame>
        <p:nvGraphicFramePr>
          <p:cNvPr id="11" name="Podtytuł 8">
            <a:extLst>
              <a:ext uri="{FF2B5EF4-FFF2-40B4-BE49-F238E27FC236}">
                <a16:creationId xmlns:a16="http://schemas.microsoft.com/office/drawing/2014/main" id="{97AFC708-2B97-95C6-EA7A-58B46A68B7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906404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EDDDEAA-7BD2-46A2-9A1F-D437EF0E8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384827" y="6130607"/>
            <a:ext cx="521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Termin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b="1" dirty="0">
                <a:solidFill>
                  <a:schemeClr val="bg1"/>
                </a:solidFill>
              </a:rPr>
              <a:t>15-21.05.2022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000" dirty="0">
                <a:solidFill>
                  <a:schemeClr val="bg1"/>
                </a:solidFill>
              </a:rPr>
              <a:t>r.</a:t>
            </a:r>
          </a:p>
        </p:txBody>
      </p:sp>
      <p:pic>
        <p:nvPicPr>
          <p:cNvPr id="13" name="Obraz 12" descr="Obraz zawierający niebo, budynek, zewnętrzne, dom&#10;&#10;Opis wygenerowany automatycznie">
            <a:extLst>
              <a:ext uri="{FF2B5EF4-FFF2-40B4-BE49-F238E27FC236}">
                <a16:creationId xmlns:a16="http://schemas.microsoft.com/office/drawing/2014/main" id="{78660609-8461-4159-99FE-062F718E1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9" y="2337783"/>
            <a:ext cx="4206293" cy="315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72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09F4DE-17C7-4191-93C9-8448C117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400" b="1" dirty="0">
                <a:latin typeface="+mn-lt"/>
                <a:cs typeface="Calibri" panose="020F0502020204030204" pitchFamily="34" charset="0"/>
              </a:rPr>
              <a:t>PROJEKT „Ponadnarodowa Mobilność Uczniów”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017DA7-4B05-4A60-A4EF-5C041C45DF0B}"/>
              </a:ext>
            </a:extLst>
          </p:cNvPr>
          <p:cNvSpPr txBox="1"/>
          <p:nvPr/>
        </p:nvSpPr>
        <p:spPr>
          <a:xfrm>
            <a:off x="1293043" y="1881267"/>
            <a:ext cx="960591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0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Założenia projektu: 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wyjazdy zagraniczne grup uczniów, wraz z opiekunami, do krajów UE dotyczące realizacji dowolnych zagadnień projektowych wpisujących się </a:t>
            </a:r>
            <a:b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w podstawę programową</a:t>
            </a:r>
          </a:p>
          <a:p>
            <a:pPr algn="just"/>
            <a:endParaRPr lang="pl-PL" sz="3000" b="1" dirty="0">
              <a:solidFill>
                <a:srgbClr val="24C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30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 główny:</a:t>
            </a:r>
            <a:r>
              <a:rPr lang="pl-PL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rozwój i wzmocnienie przekrojowych kompetencji kluczowych uczniów szkół podstawowych</a:t>
            </a:r>
            <a:b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i ponadpodstawowych</a:t>
            </a:r>
          </a:p>
        </p:txBody>
      </p:sp>
    </p:spTree>
    <p:extLst>
      <p:ext uri="{BB962C8B-B14F-4D97-AF65-F5344CB8AC3E}">
        <p14:creationId xmlns:p14="http://schemas.microsoft.com/office/powerpoint/2010/main" val="5769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-144110" y="-81052"/>
            <a:ext cx="12336090" cy="6939052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147" y="-111895"/>
            <a:ext cx="3932237" cy="1600200"/>
          </a:xfrm>
        </p:spPr>
        <p:txBody>
          <a:bodyPr>
            <a:normAutofit/>
          </a:bodyPr>
          <a:lstStyle/>
          <a:p>
            <a:r>
              <a:rPr lang="pl-PL" sz="7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Dzień 2</a:t>
            </a:r>
          </a:p>
        </p:txBody>
      </p:sp>
      <p:graphicFrame>
        <p:nvGraphicFramePr>
          <p:cNvPr id="11" name="Podtytuł 8">
            <a:extLst>
              <a:ext uri="{FF2B5EF4-FFF2-40B4-BE49-F238E27FC236}">
                <a16:creationId xmlns:a16="http://schemas.microsoft.com/office/drawing/2014/main" id="{97AFC708-2B97-95C6-EA7A-58B46A68B7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598123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EDDDEAA-7BD2-46A2-9A1F-D437EF0E8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384827" y="6130607"/>
            <a:ext cx="521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Termin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b="1" dirty="0">
                <a:solidFill>
                  <a:schemeClr val="bg1"/>
                </a:solidFill>
              </a:rPr>
              <a:t>15-21.05.2022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000" dirty="0">
                <a:solidFill>
                  <a:schemeClr val="bg1"/>
                </a:solidFill>
              </a:rPr>
              <a:t>r.</a:t>
            </a:r>
          </a:p>
        </p:txBody>
      </p:sp>
      <p:pic>
        <p:nvPicPr>
          <p:cNvPr id="6" name="Obraz 5" descr="Obraz zawierający ssak, kot, wewnątrz&#10;&#10;Opis wygenerowany automatycznie">
            <a:extLst>
              <a:ext uri="{FF2B5EF4-FFF2-40B4-BE49-F238E27FC236}">
                <a16:creationId xmlns:a16="http://schemas.microsoft.com/office/drawing/2014/main" id="{400453C8-48F0-4876-85DF-4574884EE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057400"/>
            <a:ext cx="4029302" cy="391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64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1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-144110" y="-81052"/>
            <a:ext cx="12336090" cy="6939052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147" y="-111895"/>
            <a:ext cx="3932237" cy="1600200"/>
          </a:xfrm>
        </p:spPr>
        <p:txBody>
          <a:bodyPr>
            <a:normAutofit/>
          </a:bodyPr>
          <a:lstStyle/>
          <a:p>
            <a:r>
              <a:rPr lang="pl-PL" sz="7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Dzień 3</a:t>
            </a:r>
          </a:p>
        </p:txBody>
      </p:sp>
      <p:graphicFrame>
        <p:nvGraphicFramePr>
          <p:cNvPr id="11" name="Podtytuł 8">
            <a:extLst>
              <a:ext uri="{FF2B5EF4-FFF2-40B4-BE49-F238E27FC236}">
                <a16:creationId xmlns:a16="http://schemas.microsoft.com/office/drawing/2014/main" id="{97AFC708-2B97-95C6-EA7A-58B46A68B7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415903"/>
              </p:ext>
            </p:extLst>
          </p:nvPr>
        </p:nvGraphicFramePr>
        <p:xfrm>
          <a:off x="5183189" y="992187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EDDDEAA-7BD2-46A2-9A1F-D437EF0E8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384827" y="6130607"/>
            <a:ext cx="521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Termin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b="1" dirty="0">
                <a:solidFill>
                  <a:schemeClr val="bg1"/>
                </a:solidFill>
              </a:rPr>
              <a:t>15-21.05.2022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000" dirty="0">
                <a:solidFill>
                  <a:schemeClr val="bg1"/>
                </a:solidFill>
              </a:rPr>
              <a:t>r.</a:t>
            </a:r>
          </a:p>
        </p:txBody>
      </p:sp>
      <p:pic>
        <p:nvPicPr>
          <p:cNvPr id="8" name="Obraz 7" descr="Obraz zawierający trawa, zewnętrzne&#10;&#10;Opis wygenerowany automatycznie">
            <a:extLst>
              <a:ext uri="{FF2B5EF4-FFF2-40B4-BE49-F238E27FC236}">
                <a16:creationId xmlns:a16="http://schemas.microsoft.com/office/drawing/2014/main" id="{88ACE918-8CDC-48D4-8E75-463477702B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" y="1976861"/>
            <a:ext cx="5004079" cy="329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76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1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149156" y="-738984"/>
            <a:ext cx="14119861" cy="7942423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6000" b="1" dirty="0">
                <a:latin typeface="Arial" panose="020B0604020202020204" pitchFamily="34" charset="0"/>
                <a:cs typeface="Arial" panose="020B0604020202020204" pitchFamily="34" charset="0"/>
              </a:rPr>
              <a:t>Zwiedzamy!</a:t>
            </a:r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5EB1C502-351E-4C34-AD9D-A3816AD0F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028" y="1751636"/>
            <a:ext cx="5157787" cy="823912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Panteon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49E52E37-95DA-4A91-AE02-7A0884BBA1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8" y="2667000"/>
            <a:ext cx="4429409" cy="248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5416290-1368-4710-8821-BFD29D7F4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Watykan</a:t>
            </a:r>
          </a:p>
        </p:txBody>
      </p:sp>
      <p:pic>
        <p:nvPicPr>
          <p:cNvPr id="14" name="Symbol zastępczy zawartości 13" descr="Obraz zawierający zewnętrzne, góra&#10;&#10;Opis wygenerowany automatycznie">
            <a:extLst>
              <a:ext uri="{FF2B5EF4-FFF2-40B4-BE49-F238E27FC236}">
                <a16:creationId xmlns:a16="http://schemas.microsoft.com/office/drawing/2014/main" id="{5246F556-B6F5-44D1-85DB-D794EC68BC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47" y="2667000"/>
            <a:ext cx="5183188" cy="291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235028" y="5523464"/>
            <a:ext cx="521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Termin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b="1" dirty="0">
                <a:solidFill>
                  <a:schemeClr val="bg1"/>
                </a:solidFill>
              </a:rPr>
              <a:t>15-21.05.2022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000" dirty="0">
                <a:solidFill>
                  <a:schemeClr val="bg1"/>
                </a:solidFill>
              </a:rPr>
              <a:t>r.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136C681-B323-45EC-8291-6E0D201E219A}"/>
              </a:ext>
            </a:extLst>
          </p:cNvPr>
          <p:cNvSpPr txBox="1"/>
          <p:nvPr/>
        </p:nvSpPr>
        <p:spPr>
          <a:xfrm>
            <a:off x="1985708" y="68172"/>
            <a:ext cx="6215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Dzień 4</a:t>
            </a:r>
            <a:endParaRPr lang="pl-PL" sz="7200" dirty="0"/>
          </a:p>
        </p:txBody>
      </p:sp>
    </p:spTree>
    <p:extLst>
      <p:ext uri="{BB962C8B-B14F-4D97-AF65-F5344CB8AC3E}">
        <p14:creationId xmlns:p14="http://schemas.microsoft.com/office/powerpoint/2010/main" val="256813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6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-144110" y="-233452"/>
            <a:ext cx="12336090" cy="6939052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147" y="-111895"/>
            <a:ext cx="3932237" cy="1600200"/>
          </a:xfrm>
        </p:spPr>
        <p:txBody>
          <a:bodyPr>
            <a:normAutofit/>
          </a:bodyPr>
          <a:lstStyle/>
          <a:p>
            <a:r>
              <a:rPr lang="pl-PL" sz="7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Dzień 5</a:t>
            </a:r>
          </a:p>
        </p:txBody>
      </p:sp>
      <p:graphicFrame>
        <p:nvGraphicFramePr>
          <p:cNvPr id="11" name="Podtytuł 8">
            <a:extLst>
              <a:ext uri="{FF2B5EF4-FFF2-40B4-BE49-F238E27FC236}">
                <a16:creationId xmlns:a16="http://schemas.microsoft.com/office/drawing/2014/main" id="{97AFC708-2B97-95C6-EA7A-58B46A68B7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104829"/>
              </p:ext>
            </p:extLst>
          </p:nvPr>
        </p:nvGraphicFramePr>
        <p:xfrm>
          <a:off x="5183189" y="992187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EDDDEAA-7BD2-46A2-9A1F-D437EF0E8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384827" y="6130607"/>
            <a:ext cx="521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</a:rPr>
              <a:t>Termin 15-21.05.2022 </a:t>
            </a:r>
            <a:r>
              <a:rPr lang="pl-PL" sz="3000" dirty="0">
                <a:solidFill>
                  <a:schemeClr val="bg1"/>
                </a:solidFill>
              </a:rPr>
              <a:t>r.</a:t>
            </a:r>
          </a:p>
        </p:txBody>
      </p:sp>
      <p:pic>
        <p:nvPicPr>
          <p:cNvPr id="12" name="Obraz 11" descr="Obraz zawierający trawa, niebo, zewnętrzne, budynek&#10;&#10;Opis wygenerowany automatycznie">
            <a:extLst>
              <a:ext uri="{FF2B5EF4-FFF2-40B4-BE49-F238E27FC236}">
                <a16:creationId xmlns:a16="http://schemas.microsoft.com/office/drawing/2014/main" id="{868F62AD-F8C6-4D8A-B74B-5B3B2C25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8" y="1861266"/>
            <a:ext cx="4983265" cy="3286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03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1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0" y="-30470"/>
            <a:ext cx="12191980" cy="6857990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90" y="-539750"/>
            <a:ext cx="6793624" cy="1600200"/>
          </a:xfrm>
        </p:spPr>
        <p:txBody>
          <a:bodyPr>
            <a:normAutofit/>
          </a:bodyPr>
          <a:lstStyle/>
          <a:p>
            <a:r>
              <a:rPr lang="pl-PL" sz="5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5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trakcie mobilności:</a:t>
            </a:r>
            <a:endParaRPr lang="pl-PL" sz="5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Podtytuł 8">
            <a:extLst>
              <a:ext uri="{FF2B5EF4-FFF2-40B4-BE49-F238E27FC236}">
                <a16:creationId xmlns:a16="http://schemas.microsoft.com/office/drawing/2014/main" id="{97AFC708-2B97-95C6-EA7A-58B46A68B7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674919"/>
              </p:ext>
            </p:extLst>
          </p:nvPr>
        </p:nvGraphicFramePr>
        <p:xfrm>
          <a:off x="5634973" y="1581376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EDDDEAA-7BD2-46A2-9A1F-D437EF0E8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384827" y="6130607"/>
            <a:ext cx="521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Termin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b="1" dirty="0">
                <a:solidFill>
                  <a:schemeClr val="bg1"/>
                </a:solidFill>
              </a:rPr>
              <a:t>15-21.05.2022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000" dirty="0">
                <a:solidFill>
                  <a:schemeClr val="bg1"/>
                </a:solidFill>
              </a:rPr>
              <a:t>r.</a:t>
            </a:r>
          </a:p>
        </p:txBody>
      </p:sp>
      <p:pic>
        <p:nvPicPr>
          <p:cNvPr id="6" name="Obraz 5" descr="Obraz zawierający osoba, kobieta&#10;&#10;Opis wygenerowany automatycznie">
            <a:extLst>
              <a:ext uri="{FF2B5EF4-FFF2-40B4-BE49-F238E27FC236}">
                <a16:creationId xmlns:a16="http://schemas.microsoft.com/office/drawing/2014/main" id="{FA7AC0B1-50DD-431A-BFC2-8147CBD32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8" y="2057400"/>
            <a:ext cx="5011048" cy="33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9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1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5D42F6F-8F41-4B97-931F-29F34EB8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10" y="4315057"/>
            <a:ext cx="4978940" cy="11737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powrocie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upowszechniamy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rezultaty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projektu</a:t>
            </a:r>
            <a:r>
              <a:rPr lang="pl-PL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</a:t>
            </a:r>
            <a:br>
              <a:rPr lang="pl-PL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dzielimy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się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wrażeniami</a:t>
            </a:r>
            <a:b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rodziną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przyjaciółmi</a:t>
            </a:r>
            <a:r>
              <a:rPr lang="pl-PL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39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0" name="Obraz 9" descr="Obraz zawierający osoba, zewnętrzne&#10;&#10;Opis wygenerowany automatycznie">
            <a:extLst>
              <a:ext uri="{FF2B5EF4-FFF2-40B4-BE49-F238E27FC236}">
                <a16:creationId xmlns:a16="http://schemas.microsoft.com/office/drawing/2014/main" id="{9446ACE1-C1B3-4A0A-B82C-8B258E38D2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r="1" b="2362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Symbol zastępczy zawartości 11" descr="Obraz zawierający tekst&#10;&#10;Opis wygenerowany automatycznie">
            <a:extLst>
              <a:ext uri="{FF2B5EF4-FFF2-40B4-BE49-F238E27FC236}">
                <a16:creationId xmlns:a16="http://schemas.microsoft.com/office/drawing/2014/main" id="{47CDF429-3988-448F-8100-ADF4AB2BF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34" y="4765675"/>
            <a:ext cx="5674506" cy="1077913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235028" y="5523464"/>
            <a:ext cx="5214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pl-PL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655438" y="838201"/>
            <a:ext cx="7098161" cy="4549051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473" y="1924619"/>
            <a:ext cx="5541054" cy="16553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 err="1">
                <a:effectLst/>
              </a:rPr>
              <a:t>Zapamiętaj</a:t>
            </a:r>
            <a:r>
              <a:rPr lang="en-US" sz="4400" b="1" dirty="0">
                <a:effectLst/>
              </a:rPr>
              <a:t> </a:t>
            </a:r>
            <a:r>
              <a:rPr lang="en-US" sz="4400" b="1" dirty="0" err="1">
                <a:effectLst/>
              </a:rPr>
              <a:t>ważne</a:t>
            </a:r>
            <a:r>
              <a:rPr lang="en-US" sz="4400" b="1" dirty="0">
                <a:effectLst/>
              </a:rPr>
              <a:t> </a:t>
            </a:r>
            <a:r>
              <a:rPr lang="en-US" sz="4400" b="1" dirty="0" err="1">
                <a:effectLst/>
              </a:rPr>
              <a:t>terminy</a:t>
            </a:r>
            <a:r>
              <a:rPr lang="en-US" sz="4400" b="1" dirty="0">
                <a:effectLst/>
              </a:rPr>
              <a:t>:</a:t>
            </a:r>
            <a:endParaRPr lang="en-US" sz="4400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5EB1C502-351E-4C34-AD9D-A3816AD0F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0418" y="3814641"/>
            <a:ext cx="4806381" cy="13379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>
                <a:effectLst/>
              </a:rPr>
              <a:t>Rekrutacja</a:t>
            </a:r>
            <a:r>
              <a:rPr lang="en-US" b="1" dirty="0">
                <a:effectLst/>
              </a:rPr>
              <a:t>: 04.-11.04.2022r.</a:t>
            </a:r>
          </a:p>
          <a:p>
            <a:r>
              <a:rPr lang="en-US" b="1" dirty="0" err="1"/>
              <a:t>Wyjazd</a:t>
            </a:r>
            <a:r>
              <a:rPr lang="en-US" b="1" dirty="0"/>
              <a:t> do </a:t>
            </a:r>
            <a:r>
              <a:rPr lang="en-US" b="1" dirty="0" err="1"/>
              <a:t>Rzymu</a:t>
            </a:r>
            <a:r>
              <a:rPr lang="en-US" b="1" dirty="0"/>
              <a:t>: 15-21.05 2022r.</a:t>
            </a:r>
          </a:p>
          <a:p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96C9A6E-52D9-40C2-90AE-628BE9711EFF}"/>
              </a:ext>
            </a:extLst>
          </p:cNvPr>
          <p:cNvSpPr txBox="1"/>
          <p:nvPr/>
        </p:nvSpPr>
        <p:spPr>
          <a:xfrm>
            <a:off x="7820650" y="5644548"/>
            <a:ext cx="386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Szczegółowe informacje na stronie internetowej szkoły i w sekretariacie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73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-3049" y="141032"/>
            <a:ext cx="12191999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722630"/>
            <a:ext cx="10058400" cy="21275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7200" b="1" dirty="0">
                <a:solidFill>
                  <a:srgbClr val="FFFFFF"/>
                </a:solidFill>
                <a:effectLst/>
              </a:rPr>
              <a:t>Zapraszamy!!!</a:t>
            </a:r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5EB1C502-351E-4C34-AD9D-A3816AD0F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pl-PL" sz="2000" b="1" dirty="0">
                <a:solidFill>
                  <a:srgbClr val="FFFFFF"/>
                </a:solidFill>
              </a:rPr>
              <a:t>Autorki projektu:</a:t>
            </a:r>
          </a:p>
          <a:p>
            <a:r>
              <a:rPr lang="pl-PL" sz="2000" b="1" dirty="0">
                <a:solidFill>
                  <a:srgbClr val="FFFFFF"/>
                </a:solidFill>
              </a:rPr>
              <a:t>Kinga </a:t>
            </a:r>
            <a:r>
              <a:rPr lang="pl-PL" sz="2000" b="1" dirty="0" err="1">
                <a:solidFill>
                  <a:srgbClr val="FFFFFF"/>
                </a:solidFill>
              </a:rPr>
              <a:t>Lembicz</a:t>
            </a:r>
            <a:r>
              <a:rPr lang="pl-PL" sz="2000" b="1" dirty="0">
                <a:solidFill>
                  <a:srgbClr val="FFFFFF"/>
                </a:solidFill>
              </a:rPr>
              <a:t>-wicedyrektor PSP w Tomaszowie</a:t>
            </a:r>
          </a:p>
          <a:p>
            <a:r>
              <a:rPr lang="pl-PL" sz="2000" b="1" dirty="0">
                <a:solidFill>
                  <a:srgbClr val="FFFFFF"/>
                </a:solidFill>
              </a:rPr>
              <a:t>Maria Grabowska-nauczycielka języka polskiego</a:t>
            </a:r>
          </a:p>
          <a:p>
            <a:r>
              <a:rPr lang="pl-PL" sz="2000" b="1" dirty="0">
                <a:solidFill>
                  <a:srgbClr val="FFFFFF"/>
                </a:solidFill>
              </a:rPr>
              <a:t>Edyta Sztuba-nauczycielka języka angielskiego</a:t>
            </a:r>
            <a:endParaRPr lang="en-US" sz="2000" b="1" dirty="0">
              <a:solidFill>
                <a:srgbClr val="FFFFFF"/>
              </a:solidFill>
            </a:endParaRPr>
          </a:p>
          <a:p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96C9A6E-52D9-40C2-90AE-628BE9711EFF}"/>
              </a:ext>
            </a:extLst>
          </p:cNvPr>
          <p:cNvSpPr txBox="1"/>
          <p:nvPr/>
        </p:nvSpPr>
        <p:spPr>
          <a:xfrm>
            <a:off x="7315201" y="5507755"/>
            <a:ext cx="4240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2400" dirty="0"/>
              <a:t>Szczegółowe informacje u nas,</a:t>
            </a:r>
            <a:br>
              <a:rPr lang="pl-PL" sz="2400" dirty="0"/>
            </a:br>
            <a:r>
              <a:rPr lang="pl-PL" sz="2400" dirty="0"/>
              <a:t> na stronie internetowej szkoły</a:t>
            </a:r>
            <a:br>
              <a:rPr lang="pl-PL" sz="2400" dirty="0"/>
            </a:br>
            <a:r>
              <a:rPr lang="pl-PL" sz="2400" dirty="0"/>
              <a:t> i w sekretariacie </a:t>
            </a:r>
            <a:r>
              <a:rPr lang="pl-PL" sz="2400" dirty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47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9290" y="1476024"/>
            <a:ext cx="5247351" cy="3331780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Publiczna Szkoła Podstawowa</a:t>
            </a:r>
            <a:br>
              <a:rPr lang="pl-PL" sz="24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</a:br>
            <a:r>
              <a:rPr lang="pl-PL" sz="24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w Tomaszowie</a:t>
            </a:r>
            <a:br>
              <a:rPr lang="pl-PL" sz="24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</a:br>
            <a:r>
              <a:rPr lang="pl-PL" sz="24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realizuje projekt</a:t>
            </a:r>
            <a:br>
              <a:rPr lang="pl-PL" sz="24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</a:br>
            <a:r>
              <a:rPr lang="pl-PL" sz="24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dla uczniów klas 6-8</a:t>
            </a:r>
            <a:br>
              <a:rPr lang="pl-PL" sz="24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</a:br>
            <a:r>
              <a:rPr lang="pl-PL" sz="24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„Różne drogi-wspólne korzenie”</a:t>
            </a:r>
            <a:endParaRPr lang="pl-PL" sz="2400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5EB1C502-351E-4C34-AD9D-A3816AD0F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pl-PL" sz="1800" b="1" dirty="0">
                <a:solidFill>
                  <a:srgbClr val="000000"/>
                </a:solidFill>
                <a:effectLst/>
                <a:latin typeface="Ubuntu" panose="020B0504030602030204" pitchFamily="34" charset="0"/>
                <a:ea typeface="Ubuntu Medium" panose="020B0604030602030204" pitchFamily="34" charset="0"/>
                <a:cs typeface="Ubuntu" panose="020B0504030602030204" pitchFamily="34" charset="0"/>
              </a:rPr>
              <a:t>Dofinansowanie projektu z UE:</a:t>
            </a:r>
            <a:r>
              <a:rPr lang="pl-PL" sz="1800" dirty="0">
                <a:solidFill>
                  <a:srgbClr val="000000"/>
                </a:solidFill>
                <a:effectLst/>
                <a:latin typeface="Ubuntu" panose="020B0504030602030204" pitchFamily="34" charset="0"/>
                <a:ea typeface="Ubuntu" panose="020B0504030602030204" pitchFamily="34" charset="0"/>
                <a:cs typeface="Ubuntu" panose="020B0504030602030204" pitchFamily="34" charset="0"/>
              </a:rPr>
              <a:t> 111 021,00 PLN</a:t>
            </a:r>
            <a:endParaRPr lang="pl-PL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98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4765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352" y="778782"/>
            <a:ext cx="5867399" cy="1899912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/>
              <a:t>CEL PROJEKTU:</a:t>
            </a:r>
            <a:br>
              <a:rPr lang="pl-PL" sz="4000" b="1" dirty="0"/>
            </a:br>
            <a:r>
              <a:rPr lang="pl-PL" sz="4000" b="1" dirty="0"/>
              <a:t>wzmocnienie kompetencji kluczowych i świadomości kulturowej uczestników</a:t>
            </a:r>
            <a:br>
              <a:rPr lang="pl-PL" sz="4000" b="1" dirty="0"/>
            </a:br>
            <a:r>
              <a:rPr lang="pl-PL" sz="4000" b="1" dirty="0"/>
              <a:t>oraz ich poziomu rozwoju osobistego i społecznego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657789"/>
              </p:ext>
            </p:extLst>
          </p:nvPr>
        </p:nvGraphicFramePr>
        <p:xfrm>
          <a:off x="401249" y="288109"/>
          <a:ext cx="11389502" cy="6498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60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W ramach projektu planujemy</a:t>
            </a:r>
            <a:b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7 dniowy wyjazd do Rzymu</a:t>
            </a:r>
            <a:b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20 uczniów</a:t>
            </a:r>
            <a:b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z 4 opiekunami!</a:t>
            </a:r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5EB1C502-351E-4C34-AD9D-A3816AD0F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endParaRPr lang="pl-PL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r="34965" b="-1"/>
          <a:stretch/>
        </p:blipFill>
        <p:spPr>
          <a:xfrm>
            <a:off x="6229215" y="-20319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4226560" y="6172201"/>
            <a:ext cx="796544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3200" dirty="0">
                <a:solidFill>
                  <a:srgbClr val="FFFFFF"/>
                </a:solidFill>
              </a:rPr>
              <a:t>Zajęcia odbywają się w języku angielskim !!!</a:t>
            </a:r>
          </a:p>
        </p:txBody>
      </p:sp>
    </p:spTree>
    <p:extLst>
      <p:ext uri="{BB962C8B-B14F-4D97-AF65-F5344CB8AC3E}">
        <p14:creationId xmlns:p14="http://schemas.microsoft.com/office/powerpoint/2010/main" val="6907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641350" y="1489075"/>
            <a:ext cx="7256463" cy="404177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4E22-4F9A-4608-9DB7-57FA7311D918}"/>
              </a:ext>
            </a:extLst>
          </p:cNvPr>
          <p:cNvSpPr txBox="1"/>
          <p:nvPr/>
        </p:nvSpPr>
        <p:spPr>
          <a:xfrm>
            <a:off x="796992" y="266168"/>
            <a:ext cx="7256463" cy="80803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4400" b="1" dirty="0">
                <a:solidFill>
                  <a:srgbClr val="FFFFFF"/>
                </a:solidFill>
              </a:rPr>
              <a:t>Zajęcia odbywają się w języku angielskim !!!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540496" y="1282700"/>
            <a:ext cx="3416277" cy="44554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Działania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projektowe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są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skorelowane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codziennymi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działaniami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szkoły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programami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nauczania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poszczególnych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przedmiotów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uczniów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biorących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udział</a:t>
            </a:r>
            <a:br>
              <a:rPr lang="pl-PL" sz="2400" b="1" dirty="0"/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projekcie</a:t>
            </a:r>
            <a:r>
              <a:rPr lang="pl-PL" sz="2400" b="1" dirty="0"/>
              <a:t>. Wpisują się w podstawę programową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język</a:t>
            </a:r>
            <a:r>
              <a:rPr lang="pl-PL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polski</a:t>
            </a:r>
            <a:r>
              <a:rPr lang="pl-PL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ego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język</a:t>
            </a:r>
            <a:r>
              <a:rPr lang="pl-PL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angielski</a:t>
            </a:r>
            <a:r>
              <a:rPr lang="pl-PL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ego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</a:t>
            </a:r>
            <a:r>
              <a:rPr lang="pl-PL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wiedz</a:t>
            </a:r>
            <a:r>
              <a:rPr lang="pl-PL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społeczeństwie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plastyk</a:t>
            </a:r>
            <a:r>
              <a:rPr lang="pl-PL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informatyk</a:t>
            </a:r>
            <a:r>
              <a:rPr lang="pl-PL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matematyk</a:t>
            </a:r>
            <a:r>
              <a:rPr lang="pl-PL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767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100F05EC-F4EB-4DBE-8307-408FA0BE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24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38161A06-52CD-4700-B1A4-844C794AB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0006" y="1476024"/>
            <a:ext cx="5436636" cy="3030661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003399"/>
                </a:solidFill>
                <a:effectLst/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Naszym </a:t>
            </a:r>
            <a:r>
              <a:rPr lang="pl-PL" sz="3200" b="1" dirty="0">
                <a:solidFill>
                  <a:srgbClr val="003399"/>
                </a:solidFill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partnerem jest szkoła</a:t>
            </a:r>
            <a:br>
              <a:rPr lang="pl-PL" sz="3200" b="1" dirty="0">
                <a:solidFill>
                  <a:srgbClr val="003399"/>
                </a:solidFill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</a:br>
            <a:r>
              <a:rPr lang="pl-PL" sz="3200" b="1" dirty="0">
                <a:solidFill>
                  <a:srgbClr val="003399"/>
                </a:solidFill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z Rzymu</a:t>
            </a:r>
            <a:br>
              <a:rPr lang="pl-PL" sz="3200" b="1" dirty="0">
                <a:solidFill>
                  <a:srgbClr val="003399"/>
                </a:solidFill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</a:br>
            <a:r>
              <a:rPr lang="pl-PL" sz="3200" b="1" dirty="0">
                <a:solidFill>
                  <a:srgbClr val="003399"/>
                </a:solidFill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IC Giovanni </a:t>
            </a:r>
            <a:r>
              <a:rPr lang="pl-PL" sz="3200" b="1" dirty="0" err="1">
                <a:solidFill>
                  <a:srgbClr val="003399"/>
                </a:solidFill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Cagliero</a:t>
            </a:r>
            <a:r>
              <a:rPr lang="pl-PL" sz="3200" b="1" dirty="0">
                <a:solidFill>
                  <a:srgbClr val="003399"/>
                </a:solidFill>
                <a:latin typeface="Ubuntu" panose="020B0504030602030204" pitchFamily="34" charset="0"/>
                <a:ea typeface="Ubuntu-Bold"/>
                <a:cs typeface="Ubuntu" panose="020B0504030602030204" pitchFamily="34" charset="0"/>
              </a:rPr>
              <a:t> </a:t>
            </a:r>
            <a:endParaRPr lang="pl-PL" sz="3200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5EB1C502-351E-4C34-AD9D-A3816AD0F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pl-PL" sz="1800" b="1" dirty="0">
                <a:solidFill>
                  <a:srgbClr val="000000"/>
                </a:solidFill>
                <a:latin typeface="Ubuntu" panose="020B0504030602030204" pitchFamily="34" charset="0"/>
                <a:ea typeface="Ubuntu Medium" panose="020B0604030602030204" pitchFamily="34" charset="0"/>
                <a:cs typeface="Ubuntu" panose="020B0504030602030204" pitchFamily="34" charset="0"/>
                <a:hlinkClick r:id="rId3" action="ppaction://hlinksldjump"/>
              </a:rPr>
              <a:t>/https://icgcagliero.edu.it/le_scuole/giovanni-cagliero/</a:t>
            </a:r>
            <a:endParaRPr lang="pl-PL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tekst, niebo, zewnętrzne, droga&#10;&#10;Opis wygenerowany automatycznie">
            <a:extLst>
              <a:ext uri="{FF2B5EF4-FFF2-40B4-BE49-F238E27FC236}">
                <a16:creationId xmlns:a16="http://schemas.microsoft.com/office/drawing/2014/main" id="{85219EF0-BE06-404A-9243-972CD2B8D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1" y="1390261"/>
            <a:ext cx="5436637" cy="4077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65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-183573" y="5212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399" cy="1899912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/>
              <a:t>W ramach projektu uczniowie wezmą udział w:</a:t>
            </a:r>
            <a:br>
              <a:rPr lang="pl-PL" sz="4000" b="1" dirty="0"/>
            </a:br>
            <a:endParaRPr lang="pl-PL" sz="4000" b="1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085611"/>
              </p:ext>
            </p:extLst>
          </p:nvPr>
        </p:nvGraphicFramePr>
        <p:xfrm>
          <a:off x="-80900" y="-97800"/>
          <a:ext cx="10951029" cy="6732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id="{BDE0D77B-16DB-4AC3-922B-B22D2AA26EC8}"/>
              </a:ext>
            </a:extLst>
          </p:cNvPr>
          <p:cNvSpPr txBox="1">
            <a:spLocks/>
          </p:cNvSpPr>
          <p:nvPr/>
        </p:nvSpPr>
        <p:spPr>
          <a:xfrm>
            <a:off x="6094475" y="5542919"/>
            <a:ext cx="586739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/>
              <a:t>Czas trwania projektu 01.04.2022-30.09.2022</a:t>
            </a:r>
            <a:br>
              <a:rPr lang="pl-PL" sz="4000" b="1" dirty="0"/>
            </a:br>
            <a:endParaRPr lang="pl-PL" sz="4000" b="1" dirty="0"/>
          </a:p>
        </p:txBody>
      </p:sp>
    </p:spTree>
    <p:extLst>
      <p:ext uri="{BB962C8B-B14F-4D97-AF65-F5344CB8AC3E}">
        <p14:creationId xmlns:p14="http://schemas.microsoft.com/office/powerpoint/2010/main" val="17320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307F18AB-DA71-41A2-A690-0BF67EFF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-12645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24F379-2E19-4EFF-9B73-CEE586F8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399" cy="1899912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/>
              <a:t>Ważne terminy: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2617ADC-C138-4316-8C61-B9D7DA661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843368"/>
              </p:ext>
            </p:extLst>
          </p:nvPr>
        </p:nvGraphicFramePr>
        <p:xfrm>
          <a:off x="-101600" y="0"/>
          <a:ext cx="11897360" cy="6731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70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656</TotalTime>
  <Words>1154</Words>
  <Application>Microsoft Office PowerPoint</Application>
  <PresentationFormat>Panoramiczny</PresentationFormat>
  <Paragraphs>124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Różne drogi-wspólne korzenie Different paths-common roots</vt:lpstr>
      <vt:lpstr>PROJEKT „Ponadnarodowa Mobilność Uczniów”</vt:lpstr>
      <vt:lpstr>Publiczna Szkoła Podstawowa w Tomaszowie realizuje projekt dla uczniów klas 6-8 „Różne drogi-wspólne korzenie”</vt:lpstr>
      <vt:lpstr>CEL PROJEKTU: wzmocnienie kompetencji kluczowych i świadomości kulturowej uczestników oraz ich poziomu rozwoju osobistego i społecznego</vt:lpstr>
      <vt:lpstr>W ramach projektu planujemy 7 dniowy wyjazd do Rzymu 20 uczniów z 4 opiekunami!</vt:lpstr>
      <vt:lpstr>Działania projektowe są skorelowane  z codziennymi działaniami szkoły i programami nauczania poszczególnych przedmiotów uczniów biorących udział w projekcie. Wpisują się w podstawę programową języka polskiego, języka angielskiego, historii, wiedzy o społeczeństwie, plastyki, informatyki, matematyki.  </vt:lpstr>
      <vt:lpstr>Naszym partnerem jest szkoła z Rzymu IC Giovanni Cagliero </vt:lpstr>
      <vt:lpstr>W ramach projektu uczniowie wezmą udział w: </vt:lpstr>
      <vt:lpstr>Ważne terminy:</vt:lpstr>
      <vt:lpstr>Rekrutacja (04.04-11.04 2022) Projekt jest dla Ciebie jeśli:</vt:lpstr>
      <vt:lpstr>Rekrutacja (04.04-11.04 2022) </vt:lpstr>
      <vt:lpstr>Jeżeli liczba chętnych przekroczy 20 uczniów, do udziału w projekcie zostaną zakwalifikowani Ci, którzy zdobędą największą ilość punktów przyznanych  w kategoriach:</vt:lpstr>
      <vt:lpstr>Rekrutacja (04.04-11.04 2022) </vt:lpstr>
      <vt:lpstr>Rekrutacja (04.04-11.04 2022) </vt:lpstr>
      <vt:lpstr>Pamiętaj!</vt:lpstr>
      <vt:lpstr>Zajęcia przygotowawcze  -20 godzin-musisz w nich aktywnie uczestniczyć w 100%, jeśli chcesz wyjechać!</vt:lpstr>
      <vt:lpstr>Wyjazd jest całkowicie darmowy!!!!</vt:lpstr>
      <vt:lpstr>Plan mobilności, czyli czego mogę się spodziewać?</vt:lpstr>
      <vt:lpstr>Dzień 1</vt:lpstr>
      <vt:lpstr>Dzień 2</vt:lpstr>
      <vt:lpstr>Dzień 3</vt:lpstr>
      <vt:lpstr>Zwiedzamy!</vt:lpstr>
      <vt:lpstr>Dzień 5</vt:lpstr>
      <vt:lpstr>W trakcie mobilności:</vt:lpstr>
      <vt:lpstr>Po powrocie upowszechniamy rezultaty projektu, dzielimy się wrażeniami z rodziną i przyjaciółmi!</vt:lpstr>
      <vt:lpstr>Zapamiętaj ważne terminy:</vt:lpstr>
      <vt:lpstr>Zapraszamy!!!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Różne drogi-wspólne korzenie Different paths-common roots</dc:title>
  <dc:creator>Wojciech Grabowski</dc:creator>
  <cp:lastModifiedBy>MARZENA WOŚ</cp:lastModifiedBy>
  <cp:revision>29</cp:revision>
  <dcterms:created xsi:type="dcterms:W3CDTF">2022-03-31T18:16:52Z</dcterms:created>
  <dcterms:modified xsi:type="dcterms:W3CDTF">2022-04-06T04:21:40Z</dcterms:modified>
</cp:coreProperties>
</file>