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2014-01-07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2014-01-07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077200" cy="4336504"/>
          </a:xfrm>
        </p:spPr>
        <p:txBody>
          <a:bodyPr>
            <a:normAutofit/>
          </a:bodyPr>
          <a:lstStyle/>
          <a:p>
            <a:pPr algn="ctr"/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WODA W ORGANIZMIE CZŁOWIEKA</a:t>
            </a:r>
            <a:endParaRPr lang="pl-PL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66800" y="5301208"/>
            <a:ext cx="8077200" cy="1139576"/>
          </a:xfrm>
        </p:spPr>
        <p:txBody>
          <a:bodyPr/>
          <a:lstStyle/>
          <a:p>
            <a:pPr algn="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MAŁGORZATA MATUSZEWSKA KL. 2TH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Najważniejsza substancja -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woda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0" y="1775191"/>
            <a:ext cx="4114800" cy="4625609"/>
          </a:xfrm>
        </p:spPr>
        <p:txBody>
          <a:bodyPr>
            <a:normAutofit/>
          </a:bodyPr>
          <a:lstStyle/>
          <a:p>
            <a:pPr fontAlgn="base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Woda jest najważniejsza dla organizmu człowieka. Rola wody w organizmie człowieka jest bardzo ważna - wpływa na Twoją efektywność, zarówno umysłową (</a:t>
            </a: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mózg w 80% składa się z wody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) jak i fizyczną (</a:t>
            </a: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mięśnie to w około 75% woda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fontAlgn="base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Woda w organizmie człowieka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 jest wręcz niezbędna do życia. Człowiek może przeżyć bez wody od 3 do 5 dni, zależnie od tego jak szybko tę wodę traci. W normalnych warunkach człowiek traci przynajmniej 2 litry wody dziennie.</a:t>
            </a:r>
          </a:p>
          <a:p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Rola wody w organizmie człowieka Rola wody w organizmie człowie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132856"/>
            <a:ext cx="2808312" cy="3749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Główne drogi wydalania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wody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775191"/>
            <a:ext cx="8147248" cy="4625609"/>
          </a:xfrm>
        </p:spPr>
        <p:txBody>
          <a:bodyPr>
            <a:normAutofit/>
          </a:bodyPr>
          <a:lstStyle/>
          <a:p>
            <a:pPr algn="ctr" fontAlgn="base"/>
            <a:r>
              <a:rPr lang="pl-PL" sz="1800" dirty="0" smtClean="0"/>
              <a:t>Oddychanie - około 400 </a:t>
            </a:r>
            <a:r>
              <a:rPr lang="pl-PL" sz="1800" dirty="0" smtClean="0"/>
              <a:t>ml</a:t>
            </a:r>
            <a:endParaRPr lang="pl-PL" sz="1800" dirty="0" smtClean="0"/>
          </a:p>
          <a:p>
            <a:pPr algn="ctr" fontAlgn="base"/>
            <a:r>
              <a:rPr lang="pl-PL" sz="1800" dirty="0" smtClean="0"/>
              <a:t>Przez skórę - pocenie się i parowanie - około 400 </a:t>
            </a:r>
            <a:r>
              <a:rPr lang="pl-PL" sz="1800" dirty="0" smtClean="0"/>
              <a:t>ml</a:t>
            </a:r>
            <a:endParaRPr lang="pl-PL" sz="1800" dirty="0" smtClean="0"/>
          </a:p>
          <a:p>
            <a:pPr algn="ctr" fontAlgn="base"/>
            <a:r>
              <a:rPr lang="pl-PL" sz="1800" dirty="0" smtClean="0"/>
              <a:t>Przez </a:t>
            </a:r>
            <a:r>
              <a:rPr lang="pl-PL" sz="1800" dirty="0" smtClean="0"/>
              <a:t>nerki - </a:t>
            </a:r>
            <a:r>
              <a:rPr lang="pl-PL" sz="1800" dirty="0" smtClean="0"/>
              <a:t>1 000 ml i </a:t>
            </a:r>
            <a:r>
              <a:rPr lang="pl-PL" sz="1800" dirty="0" smtClean="0"/>
              <a:t>więcej</a:t>
            </a:r>
            <a:endParaRPr lang="pl-PL" sz="1800" dirty="0" smtClean="0"/>
          </a:p>
        </p:txBody>
      </p:sp>
      <p:pic>
        <p:nvPicPr>
          <p:cNvPr id="52226" name="Picture 2" descr="http://iperfect.pl/images/artykuly/lecznicze_wody_siarcza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996952"/>
            <a:ext cx="7416824" cy="3371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Odwodnienie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44008" y="1775191"/>
            <a:ext cx="4042792" cy="4625609"/>
          </a:xfrm>
        </p:spPr>
        <p:txBody>
          <a:bodyPr>
            <a:normAutofit/>
          </a:bodyPr>
          <a:lstStyle/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Co się dzieje kiedy tracisz wodę z organizmu? Zaczynasz się odwadniać, a ponieważ woda jest niezbędna do życia, organizm daje Ci szybko znać, że zaczyna Ci brakować wody. Najważniejszym znakiem jest oczywiście uczucie pragnienia, ale odwodnienie może powodować również inne objawy.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3250" name="Picture 2" descr="http://patrzcojesz.pl/img/odwodnienie_organizm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3030575" cy="5086387"/>
          </a:xfrm>
          <a:prstGeom prst="rect">
            <a:avLst/>
          </a:prstGeom>
          <a:noFill/>
        </p:spPr>
      </p:pic>
      <p:pic>
        <p:nvPicPr>
          <p:cNvPr id="53252" name="Picture 4" descr="http://chodzezkijami.pl/system/files/837/original/woda.png?13394273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509120"/>
            <a:ext cx="3067539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Procentowe skutki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odwodnienia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Odwodnienie organizmu 1%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 - może już powodować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pragnienie.</a:t>
            </a: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Odwodnienie organizmu 3%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 - powoduje ból głowy, osłabienie organizmu, utratę siły i wycieńczenie. Czasami te objawy mogą pojawić się zanim poczujesz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pragnienie.</a:t>
            </a: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Odwodnienie organizmu 5-6%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 - powoduje senność. Czasami wystarczy wypić szklankę wody, by przegnać senność.</a:t>
            </a:r>
          </a:p>
          <a:p>
            <a:pPr fontAlgn="base"/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Odwodnienie organizmu 10%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 - powoduje niewydolność fizyczną i psychiczną. 10% odwodnienie organizmu jest bardzo groźne dla układu nerwowego, czyli zwłaszcza mózgu. Wyobraź sobie, że przy takim poziomie odwodnienia, 50% sygnałów elektrycznych w Twoim ciele nie dociera do miejsca docelowego.</a:t>
            </a:r>
          </a:p>
          <a:p>
            <a:pPr fontAlgn="base"/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Odwodnienie organizmu powyżej 15%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 jest niebezpieczne dla życia - grozi śmiercią, dlatego jeśli zauważysz wcześniejsze objawy (</a:t>
            </a:r>
            <a:r>
              <a:rPr lang="pl-PL" sz="1800" dirty="0" err="1" smtClean="0">
                <a:latin typeface="Times New Roman" pitchFamily="18" charset="0"/>
                <a:cs typeface="Times New Roman" pitchFamily="18" charset="0"/>
              </a:rPr>
              <a:t>np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: senność, zmęczenie, a zwłaszcza pragnienie) napij się wody. </a:t>
            </a:r>
          </a:p>
          <a:p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Wody jest bardzo dużo, ale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...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0" y="1775191"/>
            <a:ext cx="4114800" cy="4625609"/>
          </a:xfrm>
        </p:spPr>
        <p:txBody>
          <a:bodyPr>
            <a:normAutofit/>
          </a:bodyPr>
          <a:lstStyle/>
          <a:p>
            <a:pPr fontAlgn="base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Wydawałoby się, że odwodnienie to nie problem bo na ziemi jest ponad 1 260 000 </a:t>
            </a:r>
            <a:r>
              <a:rPr lang="pl-PL" sz="1800" dirty="0" err="1" smtClean="0"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dirty="0" err="1" smtClean="0"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dirty="0" err="1" smtClean="0"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dirty="0" err="1" smtClean="0"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dirty="0" err="1" smtClean="0"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litrów wody (tysiąc dwieście sześćdziesiąt trylionów). Olbrzymia ilość, prawda? Tylko,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że 97,38% 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to woda słona, która nie nadaje się picia. A połowa wody słodkiej, która zostaje, uwięziona jest, w postaci lodu, w lodowcach i lądolodach.</a:t>
            </a:r>
          </a:p>
          <a:p>
            <a:pPr fontAlgn="base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Są też regiony na Ziemi - pustynie, gdzie opady są bardzo rzadkie i wodę bardzo trudno znaleźć. Mimo to, ludzie, którzy w 70% składają się z wody, zamieszkują nawet najbardziej suche miejsca na naszej planecie.</a:t>
            </a:r>
          </a:p>
          <a:p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4274" name="Picture 2" descr="Rola wody w organizmie człowieka 2 Rola wody w organizmie człowie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060848"/>
            <a:ext cx="3096344" cy="41284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Rola wody w organizmie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człowieka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0" y="1700808"/>
            <a:ext cx="4114800" cy="4625609"/>
          </a:xfrm>
        </p:spPr>
        <p:txBody>
          <a:bodyPr>
            <a:normAutofit/>
          </a:bodyPr>
          <a:lstStyle/>
          <a:p>
            <a:pPr fontAlgn="base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Woda rozpuszcza pokarm i transportuje go po całym Twoim organizmie.</a:t>
            </a:r>
          </a:p>
          <a:p>
            <a:pPr fontAlgn="base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Woda wchłania pokarm z jelit i pomaga w odżywianiu komórek.</a:t>
            </a:r>
          </a:p>
          <a:p>
            <a:pPr fontAlgn="base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Woda jest wręcz niezbędna do usuwania szkodliwych produktów przemiany materii.</a:t>
            </a:r>
          </a:p>
          <a:p>
            <a:pPr fontAlgn="base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Woda bierze udział w reakcjach biochemicznych, dlatego duże odwodnienie osłabia Twoje zdolności umysłowe.</a:t>
            </a:r>
          </a:p>
          <a:p>
            <a:pPr fontAlgn="base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Woda pomaga w regulowaniu temperatury ciała, głównie przez pocenie się.</a:t>
            </a:r>
          </a:p>
          <a:p>
            <a:pPr fontAlgn="base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Woda zwilża stawy, błony śluzowe, gałki oczne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6322" name="Picture 2" descr="http://2.bp.blogspot.com/-q2ktXJr8aCc/UfUJ_4UVUjI/AAAAAAAAAUo/DptX-cPBPkw/s320/czlowiek+woda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3875029" cy="41075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Ciekawostki o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wodzie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0" y="1775191"/>
            <a:ext cx="4114800" cy="4625609"/>
          </a:xfrm>
        </p:spPr>
        <p:txBody>
          <a:bodyPr>
            <a:normAutofit/>
          </a:bodyPr>
          <a:lstStyle/>
          <a:p>
            <a:pPr fontAlgn="base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500 szklanek wody potrzeba, by dziecko urosło o zaledwie 2 </a:t>
            </a:r>
            <a:r>
              <a:rPr lang="pl-PL" sz="1800" dirty="0" err="1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W ciągu 20 dni wymieniasz wodę w swoim organizmie.</a:t>
            </a:r>
          </a:p>
          <a:p>
            <a:pPr fontAlgn="base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W 24 godziny przez nerki przepływa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2000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ml wody, a przez Twój mózg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1400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ml wody.</a:t>
            </a:r>
          </a:p>
          <a:p>
            <a:pPr fontAlgn="base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Wodę na Ziemi dostarczyły lodowe komety.</a:t>
            </a:r>
          </a:p>
          <a:p>
            <a:pPr fontAlgn="base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Na pustyni wiele zwierząt czerpie wodę z rosy.</a:t>
            </a:r>
          </a:p>
          <a:p>
            <a:pPr fontAlgn="base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Wodę można znaleźć również poza naszą planetą </a:t>
            </a:r>
            <a:r>
              <a:rPr lang="pl-PL" sz="1800" dirty="0" err="1" smtClean="0">
                <a:latin typeface="Times New Roman" pitchFamily="18" charset="0"/>
                <a:cs typeface="Times New Roman" pitchFamily="18" charset="0"/>
              </a:rPr>
              <a:t>np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na Marsie, na Tytanie, na lodowych kometach.</a:t>
            </a:r>
          </a:p>
          <a:p>
            <a:pPr fontAlgn="base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Małe dziecko zaraz po urodzeniu potrafi pływać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7348" name="Picture 4" descr="http://mobini.pl/upload/images/127/890/190/466/855/688_resolution_320x480_688_rosa_na_traw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16832"/>
            <a:ext cx="3048000" cy="4427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Najważniejsze informacje o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wodzie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0" y="1775191"/>
            <a:ext cx="4114800" cy="4625609"/>
          </a:xfrm>
        </p:spPr>
        <p:txBody>
          <a:bodyPr>
            <a:normAutofit/>
          </a:bodyPr>
          <a:lstStyle/>
          <a:p>
            <a:pPr fontAlgn="base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Po pierwsze, to co pijesz wpływa na jakość Twojego organizmu. Wpływa na to jak zdrowy jesteś. Woda daje życie.</a:t>
            </a:r>
          </a:p>
          <a:p>
            <a:pPr fontAlgn="base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Po drugie, Twój najważniejszy organ (mózg) w 80% składa się z wody, a jej niedobór bardzo go osłabia, czyli tym samym osłabia Twoje umiejętności mentalne i umysłowe.</a:t>
            </a:r>
          </a:p>
          <a:p>
            <a:pPr fontAlgn="base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Po trzecie, woda odgrywa ważną rolę w wielu elementach organizmu człowieka. Zarówno w budowie jak i procesach biochemicznych.</a:t>
            </a:r>
          </a:p>
          <a:p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8371" name="Picture 3" descr="C:\Users\Kasia\Desktop\5902-szokujace-fakty-dotyczace-wody--tekstografika-infograf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8"/>
            <a:ext cx="3400378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</TotalTime>
  <Words>191</Words>
  <Application>Microsoft Office PowerPoint</Application>
  <PresentationFormat>Pokaz na ekranie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Moduł</vt:lpstr>
      <vt:lpstr>WODA W ORGANIZMIE CZŁOWIEKA</vt:lpstr>
      <vt:lpstr>Najważniejsza substancja - woda</vt:lpstr>
      <vt:lpstr>Główne drogi wydalania wody</vt:lpstr>
      <vt:lpstr>Odwodnienie</vt:lpstr>
      <vt:lpstr>Procentowe skutki odwodnienia</vt:lpstr>
      <vt:lpstr>Wody jest bardzo dużo, ale...</vt:lpstr>
      <vt:lpstr>Rola wody w organizmie człowieka</vt:lpstr>
      <vt:lpstr>Ciekawostki o wodzie</vt:lpstr>
      <vt:lpstr>Najważniejsze informacje o wodzie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WODA W ORGANIZMIE CZŁOWIEKA</dc:title>
  <dc:creator>Hacker</dc:creator>
  <cp:lastModifiedBy>Kasia</cp:lastModifiedBy>
  <cp:revision>5</cp:revision>
  <dcterms:created xsi:type="dcterms:W3CDTF">2014-01-07T16:38:55Z</dcterms:created>
  <dcterms:modified xsi:type="dcterms:W3CDTF">2014-01-07T17:25:08Z</dcterms:modified>
</cp:coreProperties>
</file>