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59" r:id="rId9"/>
    <p:sldId id="264" r:id="rId10"/>
    <p:sldId id="272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AC0E-BB96-456B-AAA9-B49596AC35EC}" type="datetimeFigureOut">
              <a:rPr lang="pl-PL" smtClean="0"/>
              <a:t>2020-01-19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A11983D-10D8-417A-B1CC-A83B97845ED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9642"/>
    </mc:Choice>
    <mc:Fallback>
      <p:transition spd="slow" advTm="19642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AC0E-BB96-456B-AAA9-B49596AC35EC}" type="datetimeFigureOut">
              <a:rPr lang="pl-PL" smtClean="0"/>
              <a:t>2020-01-19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983D-10D8-417A-B1CC-A83B97845E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42"/>
    </mc:Choice>
    <mc:Fallback>
      <p:transition spd="slow" advTm="19642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AC0E-BB96-456B-AAA9-B49596AC35EC}" type="datetimeFigureOut">
              <a:rPr lang="pl-PL" smtClean="0"/>
              <a:t>2020-01-19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983D-10D8-417A-B1CC-A83B97845E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42"/>
    </mc:Choice>
    <mc:Fallback>
      <p:transition spd="slow" advTm="19642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AC0E-BB96-456B-AAA9-B49596AC35EC}" type="datetimeFigureOut">
              <a:rPr lang="pl-PL" smtClean="0"/>
              <a:t>2020-01-19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983D-10D8-417A-B1CC-A83B97845ED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42"/>
    </mc:Choice>
    <mc:Fallback>
      <p:transition spd="slow" advTm="19642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AC0E-BB96-456B-AAA9-B49596AC35EC}" type="datetimeFigureOut">
              <a:rPr lang="pl-PL" smtClean="0"/>
              <a:t>2020-01-19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11983D-10D8-417A-B1CC-A83B97845ED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9642"/>
    </mc:Choice>
    <mc:Fallback>
      <p:transition spd="slow" advTm="19642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AC0E-BB96-456B-AAA9-B49596AC35EC}" type="datetimeFigureOut">
              <a:rPr lang="pl-PL" smtClean="0"/>
              <a:t>2020-01-19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983D-10D8-417A-B1CC-A83B97845ED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42"/>
    </mc:Choice>
    <mc:Fallback>
      <p:transition spd="slow" advTm="19642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AC0E-BB96-456B-AAA9-B49596AC35EC}" type="datetimeFigureOut">
              <a:rPr lang="pl-PL" smtClean="0"/>
              <a:t>2020-01-19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983D-10D8-417A-B1CC-A83B97845ED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42"/>
    </mc:Choice>
    <mc:Fallback>
      <p:transition spd="slow" advTm="19642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AC0E-BB96-456B-AAA9-B49596AC35EC}" type="datetimeFigureOut">
              <a:rPr lang="pl-PL" smtClean="0"/>
              <a:t>2020-01-19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983D-10D8-417A-B1CC-A83B97845E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42"/>
    </mc:Choice>
    <mc:Fallback>
      <p:transition spd="slow" advTm="19642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AC0E-BB96-456B-AAA9-B49596AC35EC}" type="datetimeFigureOut">
              <a:rPr lang="pl-PL" smtClean="0"/>
              <a:t>2020-01-19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983D-10D8-417A-B1CC-A83B97845E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42"/>
    </mc:Choice>
    <mc:Fallback>
      <p:transition spd="slow" advTm="19642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AC0E-BB96-456B-AAA9-B49596AC35EC}" type="datetimeFigureOut">
              <a:rPr lang="pl-PL" smtClean="0"/>
              <a:t>2020-01-19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983D-10D8-417A-B1CC-A83B97845ED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42"/>
    </mc:Choice>
    <mc:Fallback>
      <p:transition spd="slow" advTm="19642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AC0E-BB96-456B-AAA9-B49596AC35EC}" type="datetimeFigureOut">
              <a:rPr lang="pl-PL" smtClean="0"/>
              <a:t>2020-01-19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11983D-10D8-417A-B1CC-A83B97845ED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42"/>
    </mc:Choice>
    <mc:Fallback>
      <p:transition spd="slow" advTm="19642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DFAC0E-BB96-456B-AAA9-B49596AC35EC}" type="datetimeFigureOut">
              <a:rPr lang="pl-PL" smtClean="0"/>
              <a:t>2020-01-19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A11983D-10D8-417A-B1CC-A83B97845ED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9642"/>
    </mc:Choice>
    <mc:Fallback>
      <p:transition spd="slow" advTm="19642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15.jpeg"/><Relationship Id="rId2" Type="http://schemas.microsoft.com/office/2007/relationships/media" Target="../media/media1.wav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172816"/>
          </a:xfrm>
        </p:spPr>
        <p:txBody>
          <a:bodyPr/>
          <a:lstStyle/>
          <a:p>
            <a:r>
              <a:rPr lang="pl-PL" b="1" dirty="0" smtClean="0"/>
              <a:t>Oto jak </a:t>
            </a:r>
          </a:p>
          <a:p>
            <a:r>
              <a:rPr lang="pl-PL" b="1" dirty="0" smtClean="0"/>
              <a:t>ŚWIETLICA</a:t>
            </a:r>
          </a:p>
          <a:p>
            <a:r>
              <a:rPr lang="pl-PL" b="1" dirty="0" smtClean="0"/>
              <a:t> przygotowuje się do tego ważnego dnia:</a:t>
            </a:r>
            <a:endParaRPr lang="pl-PL" b="1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UROCZYSTOŚĆ NADANIA IMIENIA SP350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Małgorzata\Desktop\nadanie imienia\Bez tytuł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2344563" cy="180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53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95"/>
    </mc:Choice>
    <mc:Fallback>
      <p:transition spd="slow" advTm="10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6456040" cy="50760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03926949"/>
      </p:ext>
    </p:extLst>
  </p:cSld>
  <p:clrMapOvr>
    <a:masterClrMapping/>
  </p:clrMapOvr>
  <p:transition spd="slow" advTm="2362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002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1560" y="116632"/>
            <a:ext cx="7772400" cy="4788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>
                <a:latin typeface="Arial Black" panose="020B0A04020102020204" pitchFamily="34" charset="0"/>
              </a:rPr>
              <a:t>Armia Krajowa oczami dzieci z klas trzecich…</a:t>
            </a:r>
            <a:endParaRPr lang="pl-PL" sz="2800" b="1" dirty="0">
              <a:latin typeface="Arial Black" panose="020B0A04020102020204" pitchFamily="34" charset="0"/>
            </a:endParaRPr>
          </a:p>
        </p:txBody>
      </p:sp>
      <p:pic>
        <p:nvPicPr>
          <p:cNvPr id="5122" name="Picture 2" descr="C:\Users\Małgorzata\Desktop\nadanie imienia\82460349_571039227079789_77483055395488399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632848" cy="54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547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91"/>
    </mc:Choice>
    <mc:Fallback>
      <p:transition spd="slow" advTm="6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latin typeface="Arial Black" panose="020B0A04020102020204" pitchFamily="34" charset="0"/>
              </a:rPr>
              <a:t>Klasy IV-te </a:t>
            </a:r>
            <a:r>
              <a:rPr lang="pl-PL" sz="2400" dirty="0" smtClean="0">
                <a:latin typeface="Arial Black" panose="020B0A04020102020204" pitchFamily="34" charset="0"/>
              </a:rPr>
              <a:t>przygotowały </a:t>
            </a:r>
            <a:r>
              <a:rPr lang="pl-PL" sz="2400" dirty="0" smtClean="0">
                <a:latin typeface="Arial Black" panose="020B0A04020102020204" pitchFamily="34" charset="0"/>
              </a:rPr>
              <a:t>dekoracje na parterze w starym budynku szkoły obok </a:t>
            </a:r>
            <a:r>
              <a:rPr lang="pl-PL" sz="2400" dirty="0" smtClean="0">
                <a:latin typeface="Arial Black" panose="020B0A04020102020204" pitchFamily="34" charset="0"/>
              </a:rPr>
              <a:t/>
            </a:r>
            <a:br>
              <a:rPr lang="pl-PL" sz="2400" dirty="0" smtClean="0">
                <a:latin typeface="Arial Black" panose="020B0A04020102020204" pitchFamily="34" charset="0"/>
              </a:rPr>
            </a:br>
            <a:r>
              <a:rPr lang="pl-PL" sz="2400" dirty="0" smtClean="0">
                <a:latin typeface="Arial Black" panose="020B0A04020102020204" pitchFamily="34" charset="0"/>
              </a:rPr>
              <a:t>Izby </a:t>
            </a:r>
            <a:r>
              <a:rPr lang="pl-PL" sz="2400" dirty="0" smtClean="0">
                <a:latin typeface="Arial Black" panose="020B0A04020102020204" pitchFamily="34" charset="0"/>
              </a:rPr>
              <a:t>Pamięci:</a:t>
            </a:r>
            <a:endParaRPr lang="pl-PL" sz="2400" dirty="0">
              <a:latin typeface="Arial Black" panose="020B0A04020102020204" pitchFamily="34" charset="0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6858000" cy="3857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22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202">
        <p:checker/>
      </p:transition>
    </mc:Choice>
    <mc:Fallback>
      <p:transition spd="slow" advTm="3202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Małgorzata\Desktop\nadanie imienia\82786140_2425376474346826_83843805495898931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21" y="2780928"/>
            <a:ext cx="6858000" cy="3857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łgorzata\Desktop\nadanie imienia\82701573_2633025743417461_517845311114811801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326024" cy="2345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740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04"/>
    </mc:Choice>
    <mc:Fallback>
      <p:transition spd="slow" advTm="5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6858000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Małgorzata\Desktop\nadanie imienia\58a29a6c480e3_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223224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808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72"/>
    </mc:Choice>
    <mc:Fallback>
      <p:transition spd="slow" advTm="5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7772400" cy="1362075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Arial Black" panose="020B0A04020102020204" pitchFamily="34" charset="0"/>
              </a:rPr>
              <a:t>JESTEŚMY DUMNI </a:t>
            </a:r>
            <a:r>
              <a:rPr lang="pl-PL" sz="2800" dirty="0" smtClean="0">
                <a:latin typeface="Arial Black" panose="020B0A04020102020204" pitchFamily="34" charset="0"/>
              </a:rPr>
              <a:t/>
            </a:r>
            <a:br>
              <a:rPr lang="pl-PL" sz="2800" dirty="0" smtClean="0">
                <a:latin typeface="Arial Black" panose="020B0A04020102020204" pitchFamily="34" charset="0"/>
              </a:rPr>
            </a:br>
            <a:r>
              <a:rPr lang="pl-PL" sz="2800" dirty="0" smtClean="0">
                <a:latin typeface="Arial Black" panose="020B0A04020102020204" pitchFamily="34" charset="0"/>
              </a:rPr>
              <a:t>Z </a:t>
            </a:r>
            <a:r>
              <a:rPr lang="pl-PL" sz="2800" dirty="0">
                <a:latin typeface="Arial Black" panose="020B0A04020102020204" pitchFamily="34" charset="0"/>
              </a:rPr>
              <a:t>NASZEGO PATRONA…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218" name="Picture 2" descr="C:\Users\Małgorzata\Desktop\nadanie imienia\82297102_2638273392952131_64972636602289356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04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94"/>
    </mc:Choice>
    <mc:Fallback>
      <p:transition spd="slow" advTm="5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C:\Users\Małgorzata\Desktop\nadanie imienia\82958070_471838467096986_42107780600283791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250"/>
            <a:ext cx="3368972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ałgorzata\Desktop\nadanie imienia\81762554_192423528473651_760931929404368486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797"/>
            <a:ext cx="2880320" cy="4036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ałgorzata\Desktop\nadanie imienia\83623503_684646018737011_4801487396401053696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2304256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307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77"/>
    </mc:Choice>
    <mc:Fallback>
      <p:transition spd="slow" advTm="8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6672"/>
            <a:ext cx="3889375" cy="5832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408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20"/>
    </mc:Choice>
    <mc:Fallback>
      <p:transition spd="slow" advTm="4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772400" cy="1362075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Dziękujemy za Wasze zaangażowanie!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55576" y="2996952"/>
            <a:ext cx="7772400" cy="1338262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ZAPRASZAMY</a:t>
            </a:r>
          </a:p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uroczystość </a:t>
            </a:r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adania SP nr 350 </a:t>
            </a:r>
          </a:p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imienia ARMII KRAJOWEJ </a:t>
            </a:r>
          </a:p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dniu 24.01.2020 o godzinie 12.00</a:t>
            </a:r>
            <a:endParaRPr lang="pl-PL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59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66"/>
    </mc:Choice>
    <mc:Fallback>
      <p:transition spd="slow" advTm="10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latin typeface="Arial Black" panose="020B0A04020102020204" pitchFamily="34" charset="0"/>
              </a:rPr>
              <a:t>Już w najbliższy piątek – 24 stycznia 2020 roku odbędzie się bardzo ważna uroczystość. </a:t>
            </a:r>
            <a:endParaRPr lang="pl-PL" sz="2000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  <a:r>
              <a:rPr lang="pl-PL" sz="2800" dirty="0" smtClean="0"/>
              <a:t>Naszej Szkole zostanie nadane imię  </a:t>
            </a:r>
            <a:r>
              <a:rPr lang="pl-PL" sz="2800" dirty="0" smtClean="0">
                <a:solidFill>
                  <a:srgbClr val="FF0000"/>
                </a:solidFill>
              </a:rPr>
              <a:t>ARMII KRAJOWEJ </a:t>
            </a:r>
            <a:r>
              <a:rPr lang="pl-PL" sz="2800" dirty="0" smtClean="0"/>
              <a:t>!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17032"/>
            <a:ext cx="3749675" cy="250507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674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66"/>
    </mc:Choice>
    <mc:Fallback>
      <p:transition spd="slow" advTm="9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01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sz="quarter" idx="1"/>
          </p:nvPr>
        </p:nvSpPr>
        <p:spPr>
          <a:xfrm>
            <a:off x="571081" y="566936"/>
            <a:ext cx="374904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Na zajęciach w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świetlicy szkolnej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nauczyciele rozmawiali z uczniami na temat naszego nowego Patrona.</a:t>
            </a:r>
          </a:p>
          <a:p>
            <a:endParaRPr lang="pl-PL" dirty="0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2"/>
          </p:nvPr>
        </p:nvSpPr>
        <p:spPr>
          <a:xfrm>
            <a:off x="4860032" y="674925"/>
            <a:ext cx="374904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Dzieci dowiedziały się czym była Armia Krajowa,</a:t>
            </a:r>
          </a:p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 doszło do jej powstania</a:t>
            </a:r>
          </a:p>
          <a:p>
            <a:pPr marL="0" indent="0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dlaczego była tak ważna dla historii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Polski.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Małgorzata\Desktop\nadanie imienia\e6a9a34e4a92a7247a09a06f07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525688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376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65"/>
    </mc:Choice>
    <mc:Fallback>
      <p:transition spd="slow" advTm="11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01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374904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Wychowawcy świetlicy wraz z uczniami klas I – IV stworzyli mnóstwo prac plastycznych dotyczących Armii Krajowej. </a:t>
            </a:r>
            <a:endParaRPr lang="pl-P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427984" y="1484784"/>
            <a:ext cx="3749040" cy="757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Korytarze naszej szkoły </a:t>
            </a:r>
          </a:p>
          <a:p>
            <a:pPr marL="0" indent="0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zrobiły się biało-czerwone…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Małgorzata\Desktop\nadanie imienia\82701573_2633025743417461_517845311114811801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4968552" cy="3224957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819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6"/>
    </mc:Choice>
    <mc:Fallback>
      <p:transition spd="slow" advTm="100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3161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Klasy I-</a:t>
            </a:r>
            <a:r>
              <a:rPr lang="pl-PL" dirty="0" err="1"/>
              <a:t>sze</a:t>
            </a:r>
            <a:r>
              <a:rPr lang="pl-PL" dirty="0"/>
              <a:t> </a:t>
            </a:r>
            <a:r>
              <a:rPr lang="pl-PL" dirty="0" smtClean="0"/>
              <a:t>przygotowały dekoracje na korytarzu obok stołówki w nowym budynku szkoły: 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4464496" cy="338437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20688"/>
            <a:ext cx="4248471" cy="551341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426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35">
        <p:checker/>
      </p:transition>
    </mc:Choice>
    <mc:Fallback>
      <p:transition spd="slow" advTm="5035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dtytuł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756084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3312368" cy="231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850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8"/>
    </mc:Choice>
    <mc:Fallback>
      <p:transition spd="slow" advTm="6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7905">
            <a:off x="716125" y="547889"/>
            <a:ext cx="5787491" cy="40459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Małgorzata\Desktop\nadanie imienia\83335300_185196455936290_49071164433943756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4006521" cy="2700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łgorzata\Desktop\nadanie imienia\powstaniec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25004"/>
            <a:ext cx="1656184" cy="160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378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22"/>
    </mc:Choice>
    <mc:Fallback>
      <p:transition spd="slow" advTm="8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Klasy II-gie oraz III-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pięknie udekorowały tablice na pierwszym piętrze obok swoich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świetlicowych!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Małgorzata\Desktop\2a2b\82331682_176982003667315_5359625478917324800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5076056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4098" name="Picture 2" descr="C:\Users\Małgorzata\Desktop\nadanie imienia\82514435_871756833279788_6195290913443414016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3060464"/>
            <a:ext cx="3715891" cy="268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085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6315">
        <p:checker/>
      </p:transition>
    </mc:Choice>
    <mc:Fallback>
      <p:transition spd="slow" advTm="6315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ałgorzata\Desktop\2a2b\83090058_602747703892378_818408132235703091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5904656" cy="42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Małgorzata\Desktop\2a2b\82408130_641434246664515_1476123153750032384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5358"/>
            <a:ext cx="378092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662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35"/>
    </mc:Choice>
    <mc:Fallback>
      <p:transition spd="slow" advTm="6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|1.9|1.5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6|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2|1.6|1.8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7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5|1.9|1.5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|3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569</TotalTime>
  <Words>171</Words>
  <Application>Microsoft Office PowerPoint</Application>
  <PresentationFormat>Pokaz na ekranie (4:3)</PresentationFormat>
  <Paragraphs>23</Paragraphs>
  <Slides>18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Kapitał</vt:lpstr>
      <vt:lpstr>UROCZYSTOŚĆ NADANIA IMIENIA SP350</vt:lpstr>
      <vt:lpstr>Już w najbliższy piątek – 24 stycznia 2020 roku odbędzie się bardzo ważna uroczystość.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Klasy II-gie oraz III-cie pięknie udekorowały tablice na pierwszym piętrze obok swoich sal świetlicowych!</vt:lpstr>
      <vt:lpstr>Prezentacja programu PowerPoint</vt:lpstr>
      <vt:lpstr>Prezentacja programu PowerPoint</vt:lpstr>
      <vt:lpstr>Prezentacja programu PowerPoint</vt:lpstr>
      <vt:lpstr>Klasy IV-te przygotowały dekoracje na parterze w starym budynku szkoły obok  Izby Pamięci:</vt:lpstr>
      <vt:lpstr>Prezentacja programu PowerPoint</vt:lpstr>
      <vt:lpstr>Prezentacja programu PowerPoint</vt:lpstr>
      <vt:lpstr>JESTEŚMY DUMNI  Z NASZEGO PATRONA…</vt:lpstr>
      <vt:lpstr>Prezentacja programu PowerPoint</vt:lpstr>
      <vt:lpstr>Prezentacja programu PowerPoint</vt:lpstr>
      <vt:lpstr>   Dziękujemy za Wasze zaangażowanie!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UROCZYSTOŚĆ NADANIA IMIENIA SP350</dc:title>
  <dc:creator>maag27@op.pl</dc:creator>
  <cp:lastModifiedBy>maag27@op.pl</cp:lastModifiedBy>
  <cp:revision>23</cp:revision>
  <dcterms:created xsi:type="dcterms:W3CDTF">2020-01-18T10:46:47Z</dcterms:created>
  <dcterms:modified xsi:type="dcterms:W3CDTF">2020-01-19T11:25:36Z</dcterms:modified>
</cp:coreProperties>
</file>