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8" r:id="rId3"/>
    <p:sldId id="257" r:id="rId4"/>
    <p:sldId id="265" r:id="rId5"/>
    <p:sldId id="258" r:id="rId6"/>
    <p:sldId id="266" r:id="rId7"/>
    <p:sldId id="264" r:id="rId8"/>
    <p:sldId id="259" r:id="rId9"/>
    <p:sldId id="267" r:id="rId10"/>
    <p:sldId id="263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EEDC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A956B7-FA59-4177-877B-0BCDE374A544}" v="60" dt="2020-02-07T08:47:05.6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50" autoAdjust="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órecka Maria" userId="S::maria.gorecka@zsnr48.onmicrosoft.com::999ce3e3-68ec-48ae-b3d7-59353af52d10" providerId="AD" clId="Web-{06A956B7-FA59-4177-877B-0BCDE374A544}"/>
    <pc:docChg chg="modSld">
      <pc:chgData name="Górecka Maria" userId="S::maria.gorecka@zsnr48.onmicrosoft.com::999ce3e3-68ec-48ae-b3d7-59353af52d10" providerId="AD" clId="Web-{06A956B7-FA59-4177-877B-0BCDE374A544}" dt="2020-02-07T08:47:05.606" v="56" actId="20577"/>
      <pc:docMkLst>
        <pc:docMk/>
      </pc:docMkLst>
      <pc:sldChg chg="modSp">
        <pc:chgData name="Górecka Maria" userId="S::maria.gorecka@zsnr48.onmicrosoft.com::999ce3e3-68ec-48ae-b3d7-59353af52d10" providerId="AD" clId="Web-{06A956B7-FA59-4177-877B-0BCDE374A544}" dt="2020-02-07T07:55:40.138" v="40" actId="14100"/>
        <pc:sldMkLst>
          <pc:docMk/>
          <pc:sldMk cId="0" sldId="256"/>
        </pc:sldMkLst>
        <pc:picChg chg="mod">
          <ac:chgData name="Górecka Maria" userId="S::maria.gorecka@zsnr48.onmicrosoft.com::999ce3e3-68ec-48ae-b3d7-59353af52d10" providerId="AD" clId="Web-{06A956B7-FA59-4177-877B-0BCDE374A544}" dt="2020-02-07T07:55:40.138" v="40" actId="14100"/>
          <ac:picMkLst>
            <pc:docMk/>
            <pc:sldMk cId="0" sldId="256"/>
            <ac:picMk id="1026" creationId="{00000000-0000-0000-0000-000000000000}"/>
          </ac:picMkLst>
        </pc:picChg>
      </pc:sldChg>
      <pc:sldChg chg="modSp">
        <pc:chgData name="Górecka Maria" userId="S::maria.gorecka@zsnr48.onmicrosoft.com::999ce3e3-68ec-48ae-b3d7-59353af52d10" providerId="AD" clId="Web-{06A956B7-FA59-4177-877B-0BCDE374A544}" dt="2020-02-07T08:44:58.154" v="45" actId="20577"/>
        <pc:sldMkLst>
          <pc:docMk/>
          <pc:sldMk cId="0" sldId="257"/>
        </pc:sldMkLst>
        <pc:spChg chg="mod">
          <ac:chgData name="Górecka Maria" userId="S::maria.gorecka@zsnr48.onmicrosoft.com::999ce3e3-68ec-48ae-b3d7-59353af52d10" providerId="AD" clId="Web-{06A956B7-FA59-4177-877B-0BCDE374A544}" dt="2020-02-07T08:44:58.154" v="45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">
        <pc:chgData name="Górecka Maria" userId="S::maria.gorecka@zsnr48.onmicrosoft.com::999ce3e3-68ec-48ae-b3d7-59353af52d10" providerId="AD" clId="Web-{06A956B7-FA59-4177-877B-0BCDE374A544}" dt="2020-02-07T07:54:56.982" v="25" actId="20577"/>
        <pc:sldMkLst>
          <pc:docMk/>
          <pc:sldMk cId="0" sldId="258"/>
        </pc:sldMkLst>
        <pc:spChg chg="mod">
          <ac:chgData name="Górecka Maria" userId="S::maria.gorecka@zsnr48.onmicrosoft.com::999ce3e3-68ec-48ae-b3d7-59353af52d10" providerId="AD" clId="Web-{06A956B7-FA59-4177-877B-0BCDE374A544}" dt="2020-02-07T07:54:56.982" v="25" actId="20577"/>
          <ac:spMkLst>
            <pc:docMk/>
            <pc:sldMk cId="0" sldId="258"/>
            <ac:spMk id="3" creationId="{00000000-0000-0000-0000-000000000000}"/>
          </ac:spMkLst>
        </pc:spChg>
      </pc:sldChg>
      <pc:sldChg chg="modSp">
        <pc:chgData name="Górecka Maria" userId="S::maria.gorecka@zsnr48.onmicrosoft.com::999ce3e3-68ec-48ae-b3d7-59353af52d10" providerId="AD" clId="Web-{06A956B7-FA59-4177-877B-0BCDE374A544}" dt="2020-02-07T08:46:06.622" v="49" actId="20577"/>
        <pc:sldMkLst>
          <pc:docMk/>
          <pc:sldMk cId="0" sldId="260"/>
        </pc:sldMkLst>
        <pc:spChg chg="mod">
          <ac:chgData name="Górecka Maria" userId="S::maria.gorecka@zsnr48.onmicrosoft.com::999ce3e3-68ec-48ae-b3d7-59353af52d10" providerId="AD" clId="Web-{06A956B7-FA59-4177-877B-0BCDE374A544}" dt="2020-02-07T08:46:06.622" v="49" actId="20577"/>
          <ac:spMkLst>
            <pc:docMk/>
            <pc:sldMk cId="0" sldId="260"/>
            <ac:spMk id="2" creationId="{00000000-0000-0000-0000-000000000000}"/>
          </ac:spMkLst>
        </pc:spChg>
        <pc:spChg chg="mod">
          <ac:chgData name="Górecka Maria" userId="S::maria.gorecka@zsnr48.onmicrosoft.com::999ce3e3-68ec-48ae-b3d7-59353af52d10" providerId="AD" clId="Web-{06A956B7-FA59-4177-877B-0BCDE374A544}" dt="2020-02-07T07:54:35.248" v="19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">
        <pc:chgData name="Górecka Maria" userId="S::maria.gorecka@zsnr48.onmicrosoft.com::999ce3e3-68ec-48ae-b3d7-59353af52d10" providerId="AD" clId="Web-{06A956B7-FA59-4177-877B-0BCDE374A544}" dt="2020-02-07T08:47:05.606" v="55" actId="20577"/>
        <pc:sldMkLst>
          <pc:docMk/>
          <pc:sldMk cId="0" sldId="261"/>
        </pc:sldMkLst>
        <pc:spChg chg="mod">
          <ac:chgData name="Górecka Maria" userId="S::maria.gorecka@zsnr48.onmicrosoft.com::999ce3e3-68ec-48ae-b3d7-59353af52d10" providerId="AD" clId="Web-{06A956B7-FA59-4177-877B-0BCDE374A544}" dt="2020-02-07T08:47:05.606" v="55" actId="20577"/>
          <ac:spMkLst>
            <pc:docMk/>
            <pc:sldMk cId="0" sldId="261"/>
            <ac:spMk id="2" creationId="{00000000-0000-0000-0000-000000000000}"/>
          </ac:spMkLst>
        </pc:spChg>
        <pc:spChg chg="mod">
          <ac:chgData name="Górecka Maria" userId="S::maria.gorecka@zsnr48.onmicrosoft.com::999ce3e3-68ec-48ae-b3d7-59353af52d10" providerId="AD" clId="Web-{06A956B7-FA59-4177-877B-0BCDE374A544}" dt="2020-02-07T07:54:24.436" v="18" actId="20577"/>
          <ac:spMkLst>
            <pc:docMk/>
            <pc:sldMk cId="0" sldId="261"/>
            <ac:spMk id="3" creationId="{00000000-0000-0000-0000-000000000000}"/>
          </ac:spMkLst>
        </pc:spChg>
      </pc:sldChg>
      <pc:sldChg chg="modSp">
        <pc:chgData name="Górecka Maria" userId="S::maria.gorecka@zsnr48.onmicrosoft.com::999ce3e3-68ec-48ae-b3d7-59353af52d10" providerId="AD" clId="Web-{06A956B7-FA59-4177-877B-0BCDE374A544}" dt="2020-02-07T07:54:12.076" v="17" actId="1076"/>
        <pc:sldMkLst>
          <pc:docMk/>
          <pc:sldMk cId="0" sldId="263"/>
        </pc:sldMkLst>
        <pc:spChg chg="mod">
          <ac:chgData name="Górecka Maria" userId="S::maria.gorecka@zsnr48.onmicrosoft.com::999ce3e3-68ec-48ae-b3d7-59353af52d10" providerId="AD" clId="Web-{06A956B7-FA59-4177-877B-0BCDE374A544}" dt="2020-02-07T07:54:06.373" v="16" actId="20577"/>
          <ac:spMkLst>
            <pc:docMk/>
            <pc:sldMk cId="0" sldId="263"/>
            <ac:spMk id="4" creationId="{00000000-0000-0000-0000-000000000000}"/>
          </ac:spMkLst>
        </pc:spChg>
        <pc:spChg chg="mod">
          <ac:chgData name="Górecka Maria" userId="S::maria.gorecka@zsnr48.onmicrosoft.com::999ce3e3-68ec-48ae-b3d7-59353af52d10" providerId="AD" clId="Web-{06A956B7-FA59-4177-877B-0BCDE374A544}" dt="2020-02-07T07:54:12.076" v="17" actId="1076"/>
          <ac:spMkLst>
            <pc:docMk/>
            <pc:sldMk cId="0" sldId="263"/>
            <ac:spMk id="5" creationId="{00000000-0000-0000-0000-000000000000}"/>
          </ac:spMkLst>
        </pc:spChg>
      </pc:sldChg>
      <pc:sldChg chg="modSp">
        <pc:chgData name="Górecka Maria" userId="S::maria.gorecka@zsnr48.onmicrosoft.com::999ce3e3-68ec-48ae-b3d7-59353af52d10" providerId="AD" clId="Web-{06A956B7-FA59-4177-877B-0BCDE374A544}" dt="2020-02-07T07:55:08.154" v="29" actId="20577"/>
        <pc:sldMkLst>
          <pc:docMk/>
          <pc:sldMk cId="0" sldId="265"/>
        </pc:sldMkLst>
        <pc:spChg chg="mod">
          <ac:chgData name="Górecka Maria" userId="S::maria.gorecka@zsnr48.onmicrosoft.com::999ce3e3-68ec-48ae-b3d7-59353af52d10" providerId="AD" clId="Web-{06A956B7-FA59-4177-877B-0BCDE374A544}" dt="2020-02-07T07:55:08.154" v="29" actId="20577"/>
          <ac:spMkLst>
            <pc:docMk/>
            <pc:sldMk cId="0" sldId="265"/>
            <ac:spMk id="4" creationId="{00000000-0000-0000-0000-000000000000}"/>
          </ac:spMkLst>
        </pc:spChg>
      </pc:sldChg>
      <pc:sldChg chg="modSp">
        <pc:chgData name="Górecka Maria" userId="S::maria.gorecka@zsnr48.onmicrosoft.com::999ce3e3-68ec-48ae-b3d7-59353af52d10" providerId="AD" clId="Web-{06A956B7-FA59-4177-877B-0BCDE374A544}" dt="2020-02-07T07:54:49.295" v="22" actId="20577"/>
        <pc:sldMkLst>
          <pc:docMk/>
          <pc:sldMk cId="0" sldId="266"/>
        </pc:sldMkLst>
        <pc:spChg chg="mod">
          <ac:chgData name="Górecka Maria" userId="S::maria.gorecka@zsnr48.onmicrosoft.com::999ce3e3-68ec-48ae-b3d7-59353af52d10" providerId="AD" clId="Web-{06A956B7-FA59-4177-877B-0BCDE374A544}" dt="2020-02-07T07:54:49.295" v="22" actId="20577"/>
          <ac:spMkLst>
            <pc:docMk/>
            <pc:sldMk cId="0" sldId="266"/>
            <ac:spMk id="3" creationId="{00000000-0000-0000-0000-000000000000}"/>
          </ac:spMkLst>
        </pc:spChg>
      </pc:sldChg>
      <pc:sldChg chg="modSp">
        <pc:chgData name="Górecka Maria" userId="S::maria.gorecka@zsnr48.onmicrosoft.com::999ce3e3-68ec-48ae-b3d7-59353af52d10" providerId="AD" clId="Web-{06A956B7-FA59-4177-877B-0BCDE374A544}" dt="2020-02-07T07:53:59.014" v="14" actId="20577"/>
        <pc:sldMkLst>
          <pc:docMk/>
          <pc:sldMk cId="0" sldId="267"/>
        </pc:sldMkLst>
        <pc:spChg chg="mod">
          <ac:chgData name="Górecka Maria" userId="S::maria.gorecka@zsnr48.onmicrosoft.com::999ce3e3-68ec-48ae-b3d7-59353af52d10" providerId="AD" clId="Web-{06A956B7-FA59-4177-877B-0BCDE374A544}" dt="2020-02-07T07:53:59.014" v="14" actId="20577"/>
          <ac:spMkLst>
            <pc:docMk/>
            <pc:sldMk cId="0" sldId="26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170-61EE-46BF-80CE-DBBBB38BEA22}" type="datetimeFigureOut">
              <a:rPr lang="pl-PL" smtClean="0"/>
              <a:pPr/>
              <a:t>21.02.2020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27E34CC-4577-4D3B-8FC6-33F5F519CB1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170-61EE-46BF-80CE-DBBBB38BEA22}" type="datetimeFigureOut">
              <a:rPr lang="pl-PL" smtClean="0"/>
              <a:pPr/>
              <a:t>21.02.2020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34CC-4577-4D3B-8FC6-33F5F519CB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170-61EE-46BF-80CE-DBBBB38BEA22}" type="datetimeFigureOut">
              <a:rPr lang="pl-PL" smtClean="0"/>
              <a:pPr/>
              <a:t>21.02.2020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34CC-4577-4D3B-8FC6-33F5F519CB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170-61EE-46BF-80CE-DBBBB38BEA22}" type="datetimeFigureOut">
              <a:rPr lang="pl-PL" smtClean="0"/>
              <a:pPr/>
              <a:t>21.02.2020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34CC-4577-4D3B-8FC6-33F5F519CB1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170-61EE-46BF-80CE-DBBBB38BEA22}" type="datetimeFigureOut">
              <a:rPr lang="pl-PL" smtClean="0"/>
              <a:pPr/>
              <a:t>21.02.2020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7E34CC-4577-4D3B-8FC6-33F5F519CB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170-61EE-46BF-80CE-DBBBB38BEA22}" type="datetimeFigureOut">
              <a:rPr lang="pl-PL" smtClean="0"/>
              <a:pPr/>
              <a:t>21.02.2020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34CC-4577-4D3B-8FC6-33F5F519CB1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170-61EE-46BF-80CE-DBBBB38BEA22}" type="datetimeFigureOut">
              <a:rPr lang="pl-PL" smtClean="0"/>
              <a:pPr/>
              <a:t>21.02.2020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34CC-4577-4D3B-8FC6-33F5F519CB1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170-61EE-46BF-80CE-DBBBB38BEA22}" type="datetimeFigureOut">
              <a:rPr lang="pl-PL" smtClean="0"/>
              <a:pPr/>
              <a:t>21.02.2020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34CC-4577-4D3B-8FC6-33F5F519CB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170-61EE-46BF-80CE-DBBBB38BEA22}" type="datetimeFigureOut">
              <a:rPr lang="pl-PL" smtClean="0"/>
              <a:pPr/>
              <a:t>21.02.2020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34CC-4577-4D3B-8FC6-33F5F519CB1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170-61EE-46BF-80CE-DBBBB38BEA22}" type="datetimeFigureOut">
              <a:rPr lang="pl-PL" smtClean="0"/>
              <a:pPr/>
              <a:t>21.02.2020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E34CC-4577-4D3B-8FC6-33F5F519CB1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49170-61EE-46BF-80CE-DBBBB38BEA22}" type="datetimeFigureOut">
              <a:rPr lang="pl-PL" smtClean="0"/>
              <a:pPr/>
              <a:t>21.02.2020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27E34CC-4577-4D3B-8FC6-33F5F519CB1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149170-61EE-46BF-80CE-DBBBB38BEA22}" type="datetimeFigureOut">
              <a:rPr lang="pl-PL" smtClean="0"/>
              <a:pPr/>
              <a:t>21.02.2020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27E34CC-4577-4D3B-8FC6-33F5F519CB1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yslepozytywnie.pl/publikacje/prezentacje/Prezentacja%201%20Program%20profilaktyki%20zdrowia%20psychicznego%20%5bnauczyciele%5d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5472608"/>
          </a:xfrm>
        </p:spPr>
        <p:txBody>
          <a:bodyPr>
            <a:normAutofit fontScale="90000"/>
          </a:bodyPr>
          <a:lstStyle/>
          <a:p>
            <a:pPr algn="r"/>
            <a:r>
              <a:rPr lang="pl-PL" sz="8800" dirty="0">
                <a:latin typeface="AR BLANCA" pitchFamily="2" charset="0"/>
              </a:rPr>
              <a:t/>
            </a:r>
            <a:br>
              <a:rPr lang="pl-PL" sz="8800" dirty="0">
                <a:latin typeface="AR BLANCA" pitchFamily="2" charset="0"/>
              </a:rPr>
            </a:br>
            <a:r>
              <a:rPr lang="pl-PL" sz="8800" dirty="0">
                <a:latin typeface="AR BLANCA" pitchFamily="2" charset="0"/>
              </a:rPr>
              <a:t/>
            </a:r>
            <a:br>
              <a:rPr lang="pl-PL" sz="8800" dirty="0">
                <a:latin typeface="AR BLANCA" pitchFamily="2" charset="0"/>
              </a:rPr>
            </a:br>
            <a:r>
              <a:rPr lang="pl-PL" sz="8800" dirty="0">
                <a:latin typeface="AR BLANCA" pitchFamily="2" charset="0"/>
              </a:rPr>
              <a:t/>
            </a:r>
            <a:br>
              <a:rPr lang="pl-PL" sz="8800" dirty="0">
                <a:latin typeface="AR BLANCA" pitchFamily="2" charset="0"/>
              </a:rPr>
            </a:br>
            <a:r>
              <a:rPr lang="pl-PL" sz="8800" dirty="0">
                <a:latin typeface="AR BLANCA" pitchFamily="2" charset="0"/>
              </a:rPr>
              <a:t/>
            </a:r>
            <a:br>
              <a:rPr lang="pl-PL" sz="8800" dirty="0">
                <a:latin typeface="AR BLANCA" pitchFamily="2" charset="0"/>
              </a:rPr>
            </a:br>
            <a:r>
              <a:rPr lang="pl-PL" sz="8800" dirty="0">
                <a:latin typeface="AR BLANCA" pitchFamily="2" charset="0"/>
              </a:rPr>
              <a:t/>
            </a:r>
            <a:br>
              <a:rPr lang="pl-PL" sz="8800" dirty="0">
                <a:latin typeface="AR BLANCA" pitchFamily="2" charset="0"/>
              </a:rPr>
            </a:br>
            <a:r>
              <a:rPr lang="pl-PL" sz="8800" dirty="0">
                <a:latin typeface="AR BLANCA" pitchFamily="2" charset="0"/>
              </a:rPr>
              <a:t/>
            </a:r>
            <a:br>
              <a:rPr lang="pl-PL" sz="8800" dirty="0">
                <a:latin typeface="AR BLANCA" pitchFamily="2" charset="0"/>
              </a:rPr>
            </a:br>
            <a:r>
              <a:rPr lang="pl-PL" sz="8800" dirty="0">
                <a:latin typeface="AR BLANCA" pitchFamily="2" charset="0"/>
              </a:rPr>
              <a:t/>
            </a:r>
            <a:br>
              <a:rPr lang="pl-PL" sz="8800" dirty="0">
                <a:latin typeface="AR BLANCA" pitchFamily="2" charset="0"/>
              </a:rPr>
            </a:br>
            <a:r>
              <a:rPr lang="pl-PL" sz="8800" dirty="0">
                <a:latin typeface="AR BLANCA" pitchFamily="2" charset="0"/>
              </a:rPr>
              <a:t>Szkoła </a:t>
            </a:r>
            <a:br>
              <a:rPr lang="pl-PL" sz="8800" dirty="0">
                <a:latin typeface="AR BLANCA" pitchFamily="2" charset="0"/>
              </a:rPr>
            </a:br>
            <a:r>
              <a:rPr lang="pl-PL" sz="8800" dirty="0">
                <a:latin typeface="AR BLANCA" pitchFamily="2" charset="0"/>
              </a:rPr>
              <a:t>Myślenia </a:t>
            </a:r>
            <a:br>
              <a:rPr lang="pl-PL" sz="8800" dirty="0">
                <a:latin typeface="AR BLANCA" pitchFamily="2" charset="0"/>
              </a:rPr>
            </a:br>
            <a:r>
              <a:rPr lang="pl-PL" sz="8800" dirty="0">
                <a:latin typeface="AR BLANCA" pitchFamily="2" charset="0"/>
              </a:rPr>
              <a:t>Pozytywnego</a:t>
            </a:r>
          </a:p>
        </p:txBody>
      </p:sp>
      <p:pic>
        <p:nvPicPr>
          <p:cNvPr id="1026" name="Picture 2" descr="C:\Users\Swiezak\Desktop\la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3566425" cy="25759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83568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pl-PL" sz="6600" dirty="0">
                <a:latin typeface="AR BLANCA" pitchFamily="2" charset="0"/>
              </a:rPr>
              <a:t/>
            </a:r>
            <a:br>
              <a:rPr lang="pl-PL" sz="6600" dirty="0">
                <a:latin typeface="AR BLANCA" pitchFamily="2" charset="0"/>
              </a:rPr>
            </a:br>
            <a:r>
              <a:rPr lang="pl-PL" sz="6600" dirty="0">
                <a:latin typeface="AR BLANCA" pitchFamily="2" charset="0"/>
              </a:rPr>
              <a:t/>
            </a:r>
            <a:br>
              <a:rPr lang="pl-PL" sz="6600" dirty="0">
                <a:latin typeface="AR BLANCA" pitchFamily="2" charset="0"/>
              </a:rPr>
            </a:br>
            <a:r>
              <a:rPr lang="pl-PL" sz="4400" dirty="0">
                <a:latin typeface="AR BLANCA"/>
              </a:rPr>
              <a:t>Dbajmy o siebie i działajmy pozytywnie !</a:t>
            </a:r>
          </a:p>
        </p:txBody>
      </p:sp>
      <p:pic>
        <p:nvPicPr>
          <p:cNvPr id="1026" name="Picture 2" descr="C:\Users\Swiezak\Desktop\39943655_705067703208531_9128746777678184448_o — kop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717032"/>
            <a:ext cx="2376264" cy="2418780"/>
          </a:xfrm>
          <a:prstGeom prst="rect">
            <a:avLst/>
          </a:prstGeom>
          <a:noFill/>
        </p:spPr>
      </p:pic>
      <p:sp>
        <p:nvSpPr>
          <p:cNvPr id="5" name="Strzałka w dół 4"/>
          <p:cNvSpPr/>
          <p:nvPr/>
        </p:nvSpPr>
        <p:spPr>
          <a:xfrm>
            <a:off x="4213087" y="866743"/>
            <a:ext cx="720080" cy="93610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wiezak\Desktop\84996925_2319107571712925_234563373802245324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4176464" cy="4752528"/>
          </a:xfrm>
          <a:prstGeom prst="rect">
            <a:avLst/>
          </a:prstGeom>
          <a:noFill/>
        </p:spPr>
      </p:pic>
      <p:pic>
        <p:nvPicPr>
          <p:cNvPr id="1027" name="Picture 3" descr="C:\Users\Swiezak\Desktop\84653255_631708557563535_908998702570405888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980728"/>
            <a:ext cx="4176464" cy="5015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>
                <a:latin typeface="AR BLANCA" pitchFamily="2" charset="0"/>
              </a:rPr>
              <a:t>Co to za projekt?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 vert="horz" anchor="t">
            <a:normAutofit/>
          </a:bodyPr>
          <a:lstStyle/>
          <a:p>
            <a:pPr marL="0">
              <a:buNone/>
            </a:pPr>
            <a:r>
              <a:rPr lang="pl-PL" dirty="0"/>
              <a:t>                                                                     </a:t>
            </a:r>
            <a:r>
              <a:rPr lang="pl-PL" sz="3600" b="1" dirty="0"/>
              <a:t>  CELE </a:t>
            </a:r>
          </a:p>
          <a:p>
            <a:pPr marL="0" algn="ctr">
              <a:buNone/>
            </a:pPr>
            <a:r>
              <a:rPr lang="pl-PL" sz="3600" dirty="0"/>
              <a:t>Dbanie o to aby każdy z nas tworzących społeczność w szkole czuł się bezpiecznie pod względem psychicznym i fizycznym. </a:t>
            </a:r>
          </a:p>
          <a:p>
            <a:pPr marL="0" algn="ctr">
              <a:buNone/>
            </a:pPr>
            <a:r>
              <a:rPr lang="pl-PL" sz="3600" dirty="0"/>
              <a:t>Sprawna realizacja własnych potrzeb, </a:t>
            </a:r>
            <a:r>
              <a:rPr lang="pl-PL" sz="3600"/>
              <a:t>zadań i </a:t>
            </a:r>
            <a:r>
              <a:rPr lang="pl-PL" sz="3600" dirty="0"/>
              <a:t>pasji w atmosferze szczerej współpracy oraz wzajemnego wspierania się, bez zbędnej krytyki i poniżania. </a:t>
            </a:r>
          </a:p>
          <a:p>
            <a:pPr marL="0"/>
            <a:endParaRPr lang="pl-PL" sz="3600" dirty="0"/>
          </a:p>
          <a:p>
            <a:pPr marL="0"/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467544" y="836712"/>
            <a:ext cx="7992888" cy="784830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pl-PL" sz="3200" b="1" dirty="0"/>
              <a:t>ZRÓDŁA</a:t>
            </a:r>
          </a:p>
          <a:p>
            <a:pPr algn="ctr"/>
            <a:endParaRPr lang="pl-PL" sz="4000" dirty="0"/>
          </a:p>
          <a:p>
            <a:pPr algn="ctr"/>
            <a:r>
              <a:rPr lang="pl-PL" sz="3600" dirty="0"/>
              <a:t>Projekt Szkoła Pozytywnego myślenia jest wspierany przez Fundację Instytut Edukacji Pozytywnej w ramach programu  ze środków Narodowego Programu Zdrowia, pod patronatem MEN. 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pl-PL" sz="4400" b="1" dirty="0">
                <a:latin typeface="AR BLANCA" pitchFamily="2" charset="0"/>
              </a:rPr>
              <a:t/>
            </a:r>
            <a:br>
              <a:rPr lang="pl-PL" sz="4400" b="1" dirty="0">
                <a:latin typeface="AR BLANCA" pitchFamily="2" charset="0"/>
              </a:rPr>
            </a:br>
            <a:r>
              <a:rPr lang="pl-PL" sz="4400" b="1" dirty="0">
                <a:latin typeface="AR BLANCA" pitchFamily="2" charset="0"/>
              </a:rPr>
              <a:t/>
            </a:r>
            <a:br>
              <a:rPr lang="pl-PL" sz="4400" b="1" dirty="0">
                <a:latin typeface="AR BLANCA" pitchFamily="2" charset="0"/>
              </a:rPr>
            </a:br>
            <a:r>
              <a:rPr lang="pl-PL" sz="4400" b="1" dirty="0">
                <a:latin typeface="AR BLANCA" pitchFamily="2" charset="0"/>
              </a:rPr>
              <a:t/>
            </a:r>
            <a:br>
              <a:rPr lang="pl-PL" sz="4400" b="1" dirty="0">
                <a:latin typeface="AR BLANCA" pitchFamily="2" charset="0"/>
              </a:rPr>
            </a:br>
            <a:r>
              <a:rPr lang="pl-PL" sz="4900" b="1" dirty="0">
                <a:latin typeface="AR BLANCA" pitchFamily="2" charset="0"/>
              </a:rPr>
              <a:t>Dlaczego warto się zaangażować?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83568" y="1844824"/>
            <a:ext cx="8003232" cy="4572000"/>
          </a:xfrm>
        </p:spPr>
        <p:txBody>
          <a:bodyPr vert="horz" anchor="t">
            <a:noAutofit/>
          </a:bodyPr>
          <a:lstStyle/>
          <a:p>
            <a:pPr marL="0" algn="ctr">
              <a:buNone/>
            </a:pPr>
            <a:r>
              <a:rPr lang="pl-PL" sz="3200" dirty="0"/>
              <a:t>Zdrowie psychiczne dla każdego człowieka jest bardzo ważnym, podstawowym elementem życia codziennego. Ma duży wpływ na ogólne funkcjonowanie organizmu.  W szkole, w której każdy czuje się bezpiecznie, jest sobą i nie robi nikomu krzywdy łatwiej w sposób skuteczny realizować się i wspierać wykorzystując wzajemny potencjał do życia bez zbędnej walki/ agresji. 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 vert="horz" anchor="t">
            <a:normAutofit/>
          </a:bodyPr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sz="3800" dirty="0"/>
              <a:t>Korzystanie z materiałów tego projektu może pomóc stworzyć bardziej przyjazną szkołę w której łatwiej o wzajemny szacunek i uważność na drugiego człowieka.  Wówczas prościej o sprawne funkcjonowanie, w tym odkrywanie własnych talentów, które potrzebne są w prawidłowym funkcjonowaniu każdego z nas.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772400" cy="1143000"/>
          </a:xfrm>
        </p:spPr>
        <p:txBody>
          <a:bodyPr>
            <a:noAutofit/>
          </a:bodyPr>
          <a:lstStyle/>
          <a:p>
            <a:r>
              <a:rPr lang="pl-PL" sz="4400" b="1" dirty="0"/>
              <a:t/>
            </a:r>
            <a:br>
              <a:rPr lang="pl-PL" sz="4400" b="1" dirty="0"/>
            </a:br>
            <a:r>
              <a:rPr lang="pl-PL" sz="4400" b="1" dirty="0"/>
              <a:t/>
            </a:r>
            <a:br>
              <a:rPr lang="pl-PL" sz="4400" b="1" dirty="0"/>
            </a:br>
            <a:r>
              <a:rPr lang="pl-PL" sz="4400" b="1" dirty="0"/>
              <a:t/>
            </a:r>
            <a:br>
              <a:rPr lang="pl-PL" sz="4400" b="1" dirty="0"/>
            </a:br>
            <a:r>
              <a:rPr lang="pl-PL" sz="4400" b="1" dirty="0"/>
              <a:t/>
            </a:r>
            <a:br>
              <a:rPr lang="pl-PL" sz="4400" b="1" dirty="0"/>
            </a:br>
            <a:r>
              <a:rPr lang="pl-PL" sz="4400" b="1" dirty="0"/>
              <a:t/>
            </a:r>
            <a:br>
              <a:rPr lang="pl-PL" sz="4400" b="1" dirty="0"/>
            </a:br>
            <a:r>
              <a:rPr lang="pl-PL" sz="4400" b="1" dirty="0"/>
              <a:t/>
            </a:r>
            <a:br>
              <a:rPr lang="pl-PL" sz="4400" b="1" dirty="0"/>
            </a:br>
            <a:r>
              <a:rPr lang="pl-PL" sz="4400" b="1" dirty="0"/>
              <a:t>Jakie będziemy możemy mieć z tego korzyści 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sz="3800" dirty="0"/>
          </a:p>
          <a:p>
            <a:r>
              <a:rPr lang="pl-PL" sz="4100" dirty="0"/>
              <a:t>Przyjazna szkoła z miłą atmosferą wzajemnego szacunku </a:t>
            </a:r>
          </a:p>
          <a:p>
            <a:r>
              <a:rPr lang="pl-PL" sz="4100" dirty="0"/>
              <a:t>Zdrowa społeczność szkolna</a:t>
            </a:r>
          </a:p>
          <a:p>
            <a:r>
              <a:rPr lang="pl-PL" sz="4100" dirty="0"/>
              <a:t>Bardziej owocne wyniki w nauce naszych uczniów </a:t>
            </a:r>
          </a:p>
          <a:p>
            <a:r>
              <a:rPr lang="pl-PL" sz="4100" dirty="0"/>
              <a:t>Większa satysfakcja z pracy z dziećmi </a:t>
            </a:r>
          </a:p>
          <a:p>
            <a:r>
              <a:rPr lang="pl-PL" sz="4100" dirty="0"/>
              <a:t>Mniejsza ilość stresu i problemów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400" b="1" dirty="0">
                <a:latin typeface="AR BLANCA" pitchFamily="2" charset="0"/>
              </a:rPr>
              <a:t>Warto zobaczyć !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>
              <a:buNone/>
            </a:pPr>
            <a:r>
              <a:rPr lang="pl-PL" sz="3800" dirty="0">
                <a:solidFill>
                  <a:schemeClr val="accent6"/>
                </a:solidFill>
                <a:hlinkClick r:id="rId2"/>
              </a:rPr>
              <a:t>http://myslepozytywnie.pl/publikacje/prezentacje/Prezentacja%201%20Program%20profilaktyki%20zdrowia%20psychicznego%20%5Bnauczyciele%5D.pdf</a:t>
            </a:r>
            <a:endParaRPr lang="pl-PL" sz="38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 vert="horz" anchor="t">
            <a:normAutofit/>
          </a:bodyPr>
          <a:lstStyle/>
          <a:p>
            <a:pPr algn="ctr">
              <a:buNone/>
            </a:pPr>
            <a:endParaRPr lang="pl-PL" sz="5400" dirty="0"/>
          </a:p>
          <a:p>
            <a:pPr algn="ctr">
              <a:buNone/>
            </a:pPr>
            <a:r>
              <a:rPr lang="pl-PL" sz="4800" dirty="0"/>
              <a:t>Nie pozwól aby zasoby tej prezentacji były tylko teorią</a:t>
            </a:r>
          </a:p>
          <a:p>
            <a:pPr algn="ctr">
              <a:buNone/>
            </a:pPr>
            <a:r>
              <a:rPr lang="pl-PL" sz="4800" dirty="0"/>
              <a:t>a problemy urosły Ci do rozmiarów ogromnej kuli śniegowej </a:t>
            </a:r>
            <a:r>
              <a:rPr lang="pl-PL" sz="4800" dirty="0">
                <a:sym typeface="Wingdings" pitchFamily="2" charset="2"/>
              </a:rPr>
              <a:t></a:t>
            </a:r>
            <a:r>
              <a:rPr lang="pl-PL" sz="4800" dirty="0"/>
              <a:t> </a:t>
            </a:r>
          </a:p>
          <a:p>
            <a:pPr algn="ctr">
              <a:buNone/>
            </a:pPr>
            <a:endParaRPr lang="pl-PL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219</TotalTime>
  <Words>120</Words>
  <Application>Microsoft Office PowerPoint</Application>
  <PresentationFormat>Pokaz na ekranie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Kapitał</vt:lpstr>
      <vt:lpstr>       Szkoła  Myślenia  Pozytywnego</vt:lpstr>
      <vt:lpstr>Slajd 2</vt:lpstr>
      <vt:lpstr>Co to za projekt?</vt:lpstr>
      <vt:lpstr>Slajd 4</vt:lpstr>
      <vt:lpstr>   Dlaczego warto się zaangażować?</vt:lpstr>
      <vt:lpstr>Slajd 6</vt:lpstr>
      <vt:lpstr>      Jakie będziemy możemy mieć z tego korzyści ?</vt:lpstr>
      <vt:lpstr>Warto zobaczyć !</vt:lpstr>
      <vt:lpstr>Slajd 9</vt:lpstr>
      <vt:lpstr>  Dbajmy o siebie i działajmy pozytywnie 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Szkoła Myślenia Pozytywnego</dc:title>
  <dc:creator>Ola</dc:creator>
  <cp:lastModifiedBy>Marek</cp:lastModifiedBy>
  <cp:revision>47</cp:revision>
  <dcterms:created xsi:type="dcterms:W3CDTF">2020-01-26T12:15:40Z</dcterms:created>
  <dcterms:modified xsi:type="dcterms:W3CDTF">2020-02-21T22:52:27Z</dcterms:modified>
</cp:coreProperties>
</file>