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B565-A68C-490E-A7E7-C4AB90E9057D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A1-3AC9-42EF-8610-ECA5C0BEBE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936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B565-A68C-490E-A7E7-C4AB90E9057D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A1-3AC9-42EF-8610-ECA5C0BEBE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426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B565-A68C-490E-A7E7-C4AB90E9057D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A1-3AC9-42EF-8610-ECA5C0BEBE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1725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B565-A68C-490E-A7E7-C4AB90E9057D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A1-3AC9-42EF-8610-ECA5C0BEBEDB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466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B565-A68C-490E-A7E7-C4AB90E9057D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A1-3AC9-42EF-8610-ECA5C0BEBE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1768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B565-A68C-490E-A7E7-C4AB90E9057D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A1-3AC9-42EF-8610-ECA5C0BEBE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93760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B565-A68C-490E-A7E7-C4AB90E9057D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A1-3AC9-42EF-8610-ECA5C0BEBE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7832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B565-A68C-490E-A7E7-C4AB90E9057D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A1-3AC9-42EF-8610-ECA5C0BEBE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1305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B565-A68C-490E-A7E7-C4AB90E9057D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A1-3AC9-42EF-8610-ECA5C0BEBE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092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938A55-533D-4BD3-83DA-F2F696B97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BD57A6-2474-4685-81B2-2CE3C0128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D33DE4-C019-43C4-B034-BCA1E9D39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B565-A68C-490E-A7E7-C4AB90E9057D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8410C3-BEFD-4EF5-8386-A81968A2C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6CF059-352B-48FB-BFB4-A3E11662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A1-3AC9-42EF-8610-ECA5C0BEBE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829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B565-A68C-490E-A7E7-C4AB90E9057D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A1-3AC9-42EF-8610-ECA5C0BEBE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19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B565-A68C-490E-A7E7-C4AB90E9057D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A1-3AC9-42EF-8610-ECA5C0BEBE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024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B565-A68C-490E-A7E7-C4AB90E9057D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A1-3AC9-42EF-8610-ECA5C0BEBE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41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B565-A68C-490E-A7E7-C4AB90E9057D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A1-3AC9-42EF-8610-ECA5C0BEBE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297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B565-A68C-490E-A7E7-C4AB90E9057D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A1-3AC9-42EF-8610-ECA5C0BEBE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983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B565-A68C-490E-A7E7-C4AB90E9057D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A1-3AC9-42EF-8610-ECA5C0BEBE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484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B565-A68C-490E-A7E7-C4AB90E9057D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A1-3AC9-42EF-8610-ECA5C0BEBE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010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B565-A68C-490E-A7E7-C4AB90E9057D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37DA1-3AC9-42EF-8610-ECA5C0BEBE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219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83DB565-A68C-490E-A7E7-C4AB90E9057D}" type="datetimeFigureOut">
              <a:rPr lang="es-CO" smtClean="0"/>
              <a:t>24/02/2021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A837DA1-3AC9-42EF-8610-ECA5C0BEBE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4767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youtube.com/watch?v=AXz4XPuB_BM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2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4672EB-02A8-48AB-BCFB-00B78DBA6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55A803-13A1-44E9-ACA9-889A5CC39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98" y="0"/>
            <a:ext cx="12192000" cy="6858000"/>
          </a:xfrm>
          <a:prstGeom prst="rect">
            <a:avLst/>
          </a:prstGeom>
          <a:solidFill>
            <a:srgbClr val="0D0D0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C82C52F-0333-430E-AF00-FA48A518A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286708"/>
          </a:xfrm>
          <a:prstGeom prst="rect">
            <a:avLst/>
          </a:prstGeom>
          <a:ln>
            <a:noFill/>
          </a:ln>
          <a:effectLst>
            <a:outerShdw blurRad="88900"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BE9CCFFE-A385-4D35-8504-960F050EF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69"/>
          <a:stretch/>
        </p:blipFill>
        <p:spPr>
          <a:xfrm>
            <a:off x="0" y="0"/>
            <a:ext cx="12192000" cy="1627464"/>
          </a:xfrm>
          <a:prstGeom prst="rect">
            <a:avLst/>
          </a:prstGeom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id="{1AD41804-3572-46FD-8124-D3079B642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1" t="72447" r="32841"/>
          <a:stretch/>
        </p:blipFill>
        <p:spPr>
          <a:xfrm>
            <a:off x="6526134" y="3384053"/>
            <a:ext cx="2305206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3" name="Picture 17">
            <a:extLst>
              <a:ext uri="{FF2B5EF4-FFF2-40B4-BE49-F238E27FC236}">
                <a16:creationId xmlns:a16="http://schemas.microsoft.com/office/drawing/2014/main" id="{5316A1D8-3445-4B94-B595-2285C05EE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9" t="72447" r="62822"/>
          <a:stretch/>
        </p:blipFill>
        <p:spPr>
          <a:xfrm>
            <a:off x="5443064" y="3371019"/>
            <a:ext cx="1451918" cy="1889621"/>
          </a:xfrm>
          <a:custGeom>
            <a:avLst/>
            <a:gdLst>
              <a:gd name="connsiteX0" fmla="*/ 8425821 w 12192000"/>
              <a:gd name="connsiteY0" fmla="*/ 2921316 h 3611460"/>
              <a:gd name="connsiteX1" fmla="*/ 8425821 w 12192000"/>
              <a:gd name="connsiteY1" fmla="*/ 3598426 h 3611460"/>
              <a:gd name="connsiteX2" fmla="*/ 9652455 w 12192000"/>
              <a:gd name="connsiteY2" fmla="*/ 3598426 h 3611460"/>
              <a:gd name="connsiteX3" fmla="*/ 9652455 w 12192000"/>
              <a:gd name="connsiteY3" fmla="*/ 2921316 h 3611460"/>
              <a:gd name="connsiteX4" fmla="*/ 0 w 12192000"/>
              <a:gd name="connsiteY4" fmla="*/ 0 h 3611460"/>
              <a:gd name="connsiteX5" fmla="*/ 12192000 w 12192000"/>
              <a:gd name="connsiteY5" fmla="*/ 0 h 3611460"/>
              <a:gd name="connsiteX6" fmla="*/ 12192000 w 12192000"/>
              <a:gd name="connsiteY6" fmla="*/ 3611460 h 3611460"/>
              <a:gd name="connsiteX7" fmla="*/ 0 w 12192000"/>
              <a:gd name="connsiteY7" fmla="*/ 3611460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611460">
                <a:moveTo>
                  <a:pt x="8425821" y="2921316"/>
                </a:moveTo>
                <a:lnTo>
                  <a:pt x="8425821" y="3598426"/>
                </a:lnTo>
                <a:lnTo>
                  <a:pt x="9652455" y="3598426"/>
                </a:lnTo>
                <a:lnTo>
                  <a:pt x="9652455" y="292131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611460"/>
                </a:lnTo>
                <a:lnTo>
                  <a:pt x="0" y="3611460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A7483C-C90B-453F-AB53-60D8FDE6D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5" t="47340"/>
          <a:stretch/>
        </p:blipFill>
        <p:spPr>
          <a:xfrm>
            <a:off x="8965579" y="1675248"/>
            <a:ext cx="3237619" cy="3611460"/>
          </a:xfrm>
          <a:custGeom>
            <a:avLst/>
            <a:gdLst>
              <a:gd name="connsiteX0" fmla="*/ 2237500 w 3237619"/>
              <a:gd name="connsiteY0" fmla="*/ 2921316 h 3611460"/>
              <a:gd name="connsiteX1" fmla="*/ 2237500 w 3237619"/>
              <a:gd name="connsiteY1" fmla="*/ 3598426 h 3611460"/>
              <a:gd name="connsiteX2" fmla="*/ 2563236 w 3237619"/>
              <a:gd name="connsiteY2" fmla="*/ 3598426 h 3611460"/>
              <a:gd name="connsiteX3" fmla="*/ 2563236 w 3237619"/>
              <a:gd name="connsiteY3" fmla="*/ 2921316 h 3611460"/>
              <a:gd name="connsiteX4" fmla="*/ 0 w 3237619"/>
              <a:gd name="connsiteY4" fmla="*/ 0 h 3611460"/>
              <a:gd name="connsiteX5" fmla="*/ 3237619 w 3237619"/>
              <a:gd name="connsiteY5" fmla="*/ 0 h 3611460"/>
              <a:gd name="connsiteX6" fmla="*/ 3237619 w 3237619"/>
              <a:gd name="connsiteY6" fmla="*/ 3611460 h 3611460"/>
              <a:gd name="connsiteX7" fmla="*/ 557562 w 3237619"/>
              <a:gd name="connsiteY7" fmla="*/ 3611460 h 3611460"/>
              <a:gd name="connsiteX8" fmla="*/ 557562 w 3237619"/>
              <a:gd name="connsiteY8" fmla="*/ 2822752 h 3611460"/>
              <a:gd name="connsiteX9" fmla="*/ 0 w 3237619"/>
              <a:gd name="connsiteY9" fmla="*/ 2822752 h 36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7619" h="3611460">
                <a:moveTo>
                  <a:pt x="2237500" y="2921316"/>
                </a:moveTo>
                <a:lnTo>
                  <a:pt x="2237500" y="3598426"/>
                </a:lnTo>
                <a:lnTo>
                  <a:pt x="2563236" y="3598426"/>
                </a:lnTo>
                <a:lnTo>
                  <a:pt x="2563236" y="2921316"/>
                </a:lnTo>
                <a:close/>
                <a:moveTo>
                  <a:pt x="0" y="0"/>
                </a:moveTo>
                <a:lnTo>
                  <a:pt x="3237619" y="0"/>
                </a:lnTo>
                <a:lnTo>
                  <a:pt x="3237619" y="3611460"/>
                </a:lnTo>
                <a:lnTo>
                  <a:pt x="557562" y="3611460"/>
                </a:lnTo>
                <a:lnTo>
                  <a:pt x="557562" y="2822752"/>
                </a:lnTo>
                <a:lnTo>
                  <a:pt x="0" y="2822752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3BD3D23-4589-4AB4-AD93-B96A2E5A8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5233" y="1124125"/>
            <a:ext cx="8689976" cy="1844385"/>
          </a:xfrm>
        </p:spPr>
        <p:txBody>
          <a:bodyPr>
            <a:normAutofit/>
          </a:bodyPr>
          <a:lstStyle/>
          <a:p>
            <a:r>
              <a:rPr lang="es-CO" sz="4000"/>
              <a:t>¿SE PUEDE PONER UN PRECIO AL AGUA?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618202-526D-4AF9-8189-D37865F4E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5233" y="3013746"/>
            <a:ext cx="8689976" cy="1078889"/>
          </a:xfrm>
        </p:spPr>
        <p:txBody>
          <a:bodyPr>
            <a:normAutofit/>
          </a:bodyPr>
          <a:lstStyle/>
          <a:p>
            <a:r>
              <a:rPr lang="es-CO">
                <a:solidFill>
                  <a:schemeClr val="tx1">
                    <a:lumMod val="50000"/>
                    <a:lumOff val="50000"/>
                  </a:schemeClr>
                </a:solidFill>
              </a:rPr>
              <a:t>ABUELA GRILLO</a:t>
            </a:r>
          </a:p>
        </p:txBody>
      </p:sp>
    </p:spTree>
    <p:extLst>
      <p:ext uri="{BB962C8B-B14F-4D97-AF65-F5344CB8AC3E}">
        <p14:creationId xmlns:p14="http://schemas.microsoft.com/office/powerpoint/2010/main" val="1240259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C3E523-5C5D-4376-98F3-DDA2E201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588878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s-CO" sz="3100">
                <a:solidFill>
                  <a:srgbClr val="FFFFFF"/>
                </a:solidFill>
              </a:rPr>
              <a:t>CORTOMETRAJE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813F8A-B5A7-49CC-BF12-E19070066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794" y="1049695"/>
            <a:ext cx="6642806" cy="4758611"/>
          </a:xfrm>
        </p:spPr>
        <p:txBody>
          <a:bodyPr anchor="ctr">
            <a:normAutofit/>
          </a:bodyPr>
          <a:lstStyle/>
          <a:p>
            <a:r>
              <a:rPr lang="es-MX" b="0" i="0">
                <a:effectLst/>
                <a:latin typeface="arial" panose="020B0604020202020204" pitchFamily="34" charset="0"/>
              </a:rPr>
              <a:t>La </a:t>
            </a:r>
            <a:r>
              <a:rPr lang="es-MX" b="1" i="0">
                <a:effectLst/>
                <a:latin typeface="arial" panose="020B0604020202020204" pitchFamily="34" charset="0"/>
              </a:rPr>
              <a:t>abuela grillo</a:t>
            </a:r>
            <a:r>
              <a:rPr lang="es-MX" b="0" i="0">
                <a:effectLst/>
                <a:latin typeface="arial" panose="020B0604020202020204" pitchFamily="34" charset="0"/>
              </a:rPr>
              <a:t> forma parte de la mitología del pueblo indígena Ayoreo de Bolivia. Es la dueña de la lluvia y por medio de su canto lograr reverdecer los lugares donde está.</a:t>
            </a:r>
            <a:endParaRPr lang="es-CO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9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585039-CDA7-4B76-B013-776F970DE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184" y="0"/>
            <a:ext cx="12173816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53D942-8031-42E8-88B4-E03A710E8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D07472-970F-49B5-8994-ADEAA3148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930400" cy="6858002"/>
          </a:xfrm>
          <a:prstGeom prst="rect">
            <a:avLst/>
          </a:prstGeom>
          <a:ln>
            <a:noFill/>
          </a:ln>
          <a:effectLst>
            <a:outerShdw blurRad="88900" dist="254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69BAE-8EC0-4D16-ACB8-F0CBFDD90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4" t="71774" r="2564"/>
          <a:stretch/>
        </p:blipFill>
        <p:spPr>
          <a:xfrm>
            <a:off x="18184" y="4822361"/>
            <a:ext cx="1911902" cy="20356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24A7AE-FFF7-4F70-9AEA-01A5DFF77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6" t="75007" r="30510"/>
          <a:stretch/>
        </p:blipFill>
        <p:spPr>
          <a:xfrm>
            <a:off x="297855" y="5471958"/>
            <a:ext cx="889881" cy="638482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FBDBF7-B932-4C63-9031-058CF1E48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486" y="1950440"/>
            <a:ext cx="8433113" cy="3840760"/>
          </a:xfrm>
        </p:spPr>
        <p:txBody>
          <a:bodyPr anchor="ctr">
            <a:normAutofit/>
          </a:bodyPr>
          <a:lstStyle/>
          <a:p>
            <a:r>
              <a:rPr lang="es-MX" i="0" cap="all">
                <a:effectLst/>
                <a:latin typeface="Lato"/>
              </a:rPr>
              <a:t>DIRECCIÓN: </a:t>
            </a:r>
            <a:r>
              <a:rPr lang="es-MX" i="0">
                <a:effectLst/>
                <a:latin typeface="Lato"/>
              </a:rPr>
              <a:t>Denis </a:t>
            </a:r>
            <a:r>
              <a:rPr lang="es-MX">
                <a:latin typeface="Lato"/>
              </a:rPr>
              <a:t>C</a:t>
            </a:r>
            <a:r>
              <a:rPr lang="es-MX" i="0">
                <a:effectLst/>
                <a:latin typeface="Lato"/>
              </a:rPr>
              <a:t>hapon</a:t>
            </a:r>
          </a:p>
          <a:p>
            <a:r>
              <a:rPr lang="es-MX" i="0" cap="all">
                <a:effectLst/>
                <a:latin typeface="Lato"/>
              </a:rPr>
              <a:t>GUION: </a:t>
            </a:r>
            <a:r>
              <a:rPr lang="es-MX" i="0">
                <a:effectLst/>
                <a:latin typeface="Lato"/>
              </a:rPr>
              <a:t>Alfredo Ovando, Denis Chapon, Israel Hernández</a:t>
            </a:r>
          </a:p>
          <a:p>
            <a:r>
              <a:rPr lang="es-MX" i="0" cap="all">
                <a:effectLst/>
                <a:latin typeface="Lato"/>
              </a:rPr>
              <a:t>PAÍSES DE PRODUCCIÓN: </a:t>
            </a:r>
            <a:r>
              <a:rPr lang="es-MX" i="0">
                <a:effectLst/>
                <a:latin typeface="Lato"/>
              </a:rPr>
              <a:t>Bolivia, Dinamarca</a:t>
            </a:r>
          </a:p>
          <a:p>
            <a:r>
              <a:rPr lang="es-MX">
                <a:latin typeface="Lato"/>
              </a:rPr>
              <a:t>AÑO: 2010</a:t>
            </a:r>
            <a:endParaRPr lang="es-MX" i="0">
              <a:effectLst/>
              <a:latin typeface="Lato"/>
            </a:endParaRPr>
          </a:p>
          <a:p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C1E695-A895-4F09-8D9A-616B48D7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486" y="643467"/>
            <a:ext cx="8433739" cy="1306972"/>
          </a:xfrm>
        </p:spPr>
        <p:txBody>
          <a:bodyPr>
            <a:normAutofit/>
          </a:bodyPr>
          <a:lstStyle/>
          <a:p>
            <a:r>
              <a:rPr lang="es-CO" sz="4400"/>
              <a:t>FICHA TECNICA</a:t>
            </a:r>
          </a:p>
        </p:txBody>
      </p:sp>
    </p:spTree>
    <p:extLst>
      <p:ext uri="{BB962C8B-B14F-4D97-AF65-F5344CB8AC3E}">
        <p14:creationId xmlns:p14="http://schemas.microsoft.com/office/powerpoint/2010/main" val="34171133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>
            <a:extLst>
              <a:ext uri="{FF2B5EF4-FFF2-40B4-BE49-F238E27FC236}">
                <a16:creationId xmlns:a16="http://schemas.microsoft.com/office/drawing/2014/main" id="{E1408BAF-1350-4BC5-9C72-82A08BB0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0E67B53-E530-4CC6-B1E7-4CCC1FD6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0CE3B82-2663-428D-B8FC-6D7F0F8078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2">
            <a:extLst>
              <a:ext uri="{FF2B5EF4-FFF2-40B4-BE49-F238E27FC236}">
                <a16:creationId xmlns:a16="http://schemas.microsoft.com/office/drawing/2014/main" id="{9964AE96-0DA1-4E62-9E86-854C3A049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ounded Rectangle 13">
            <a:extLst>
              <a:ext uri="{FF2B5EF4-FFF2-40B4-BE49-F238E27FC236}">
                <a16:creationId xmlns:a16="http://schemas.microsoft.com/office/drawing/2014/main" id="{98C3B650-744C-4B8E-B324-CCA30E5EA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3774" y="550655"/>
            <a:ext cx="10364452" cy="3690466"/>
          </a:xfrm>
          <a:prstGeom prst="roundRect">
            <a:avLst>
              <a:gd name="adj" fmla="val 4838"/>
            </a:avLst>
          </a:prstGeom>
          <a:solidFill>
            <a:srgbClr val="FFFFFF"/>
          </a:solidFill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a abuela grillo">
            <a:extLst>
              <a:ext uri="{FF2B5EF4-FFF2-40B4-BE49-F238E27FC236}">
                <a16:creationId xmlns:a16="http://schemas.microsoft.com/office/drawing/2014/main" id="{D114105B-D1E4-4A73-AA7B-4191B02EE7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081" y="979013"/>
            <a:ext cx="4934056" cy="2833748"/>
          </a:xfrm>
          <a:prstGeom prst="roundRect">
            <a:avLst>
              <a:gd name="adj" fmla="val 5301"/>
            </a:avLst>
          </a:prstGeom>
          <a:noFill/>
          <a:ln w="82550" cap="sq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9FA16B7-51FC-4F20-9D0C-6627A7891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78"/>
          <a:stretch/>
        </p:blipFill>
        <p:spPr>
          <a:xfrm>
            <a:off x="-2607" y="0"/>
            <a:ext cx="12192000" cy="3053351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C7F0028E-50BA-4248-806E-A0C83A0E9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64" t="46543"/>
          <a:stretch/>
        </p:blipFill>
        <p:spPr>
          <a:xfrm>
            <a:off x="8500434" y="3191932"/>
            <a:ext cx="3686351" cy="3666067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5A6D8DE-E2F3-4EA2-A0F8-70C28D2E0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" y="4562855"/>
            <a:ext cx="10916365" cy="1137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LA DUEÑA DE LA LLUVIA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0E79E2D-9C93-4AE2-8D7B-57577740D714}"/>
              </a:ext>
            </a:extLst>
          </p:cNvPr>
          <p:cNvSpPr txBox="1"/>
          <p:nvPr/>
        </p:nvSpPr>
        <p:spPr>
          <a:xfrm>
            <a:off x="6172316" y="2137139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>
                <a:hlinkClick r:id="rId5"/>
              </a:rPr>
              <a:t>https://www.youtube.com/watch?v=AXz4XPuB_BM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420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1AA009-40AD-4098-8AE7-680CA35C6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E50CAEE-CAC0-4F18-9593-F09A3338C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2DA77D5-12C4-446D-AC72-A514960A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3" t="43915" r="1" b="10213"/>
          <a:stretch/>
        </p:blipFill>
        <p:spPr>
          <a:xfrm>
            <a:off x="8199690" y="290557"/>
            <a:ext cx="3992310" cy="39055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9E04E4F-6B32-4651-ACE0-DACABF1FC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t="1120" r="54326" b="73832"/>
          <a:stretch/>
        </p:blipFill>
        <p:spPr>
          <a:xfrm>
            <a:off x="4581330" y="0"/>
            <a:ext cx="6762408" cy="286776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F01A3D59-7219-4879-82E3-C2585CF7D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2213361"/>
            <a:ext cx="6247721" cy="2204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800"/>
              <a:t>¿ESTAMOS ACABANDO CON NUESTRO HOGAR?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3D0D2C-141A-402E-AE5B-E8C276FAC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6934" y="4418176"/>
            <a:ext cx="6247721" cy="1264209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200">
                <a:solidFill>
                  <a:schemeClr val="tx1">
                    <a:lumMod val="50000"/>
                    <a:lumOff val="50000"/>
                  </a:schemeClr>
                </a:solidFill>
              </a:rPr>
              <a:t>EFECTO INVERNADERO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3D4F2B0-7771-46FC-9763-240E8F55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73" t="81531" r="19879"/>
          <a:stretch/>
        </p:blipFill>
        <p:spPr>
          <a:xfrm>
            <a:off x="10246407" y="5429242"/>
            <a:ext cx="1945594" cy="1428758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164F387-6750-4AFF-8A10-65C64D31E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6" t="75007" r="30510"/>
          <a:stretch/>
        </p:blipFill>
        <p:spPr>
          <a:xfrm>
            <a:off x="9795659" y="4064996"/>
            <a:ext cx="2716669" cy="1658803"/>
          </a:xfrm>
          <a:custGeom>
            <a:avLst/>
            <a:gdLst>
              <a:gd name="connsiteX0" fmla="*/ 2051608 w 4103216"/>
              <a:gd name="connsiteY0" fmla="*/ 0 h 1714050"/>
              <a:gd name="connsiteX1" fmla="*/ 4103216 w 4103216"/>
              <a:gd name="connsiteY1" fmla="*/ 1266738 h 1714050"/>
              <a:gd name="connsiteX2" fmla="*/ 4010980 w 4103216"/>
              <a:gd name="connsiteY2" fmla="*/ 1643427 h 1714050"/>
              <a:gd name="connsiteX3" fmla="*/ 3969116 w 4103216"/>
              <a:gd name="connsiteY3" fmla="*/ 1714050 h 1714050"/>
              <a:gd name="connsiteX4" fmla="*/ 134100 w 4103216"/>
              <a:gd name="connsiteY4" fmla="*/ 1714050 h 1714050"/>
              <a:gd name="connsiteX5" fmla="*/ 92237 w 4103216"/>
              <a:gd name="connsiteY5" fmla="*/ 1643427 h 1714050"/>
              <a:gd name="connsiteX6" fmla="*/ 0 w 4103216"/>
              <a:gd name="connsiteY6" fmla="*/ 1266738 h 1714050"/>
              <a:gd name="connsiteX7" fmla="*/ 2051608 w 4103216"/>
              <a:gd name="connsiteY7" fmla="*/ 0 h 171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3216" h="1714050">
                <a:moveTo>
                  <a:pt x="2051608" y="0"/>
                </a:moveTo>
                <a:cubicBezTo>
                  <a:pt x="3184680" y="0"/>
                  <a:pt x="4103216" y="567138"/>
                  <a:pt x="4103216" y="1266738"/>
                </a:cubicBezTo>
                <a:cubicBezTo>
                  <a:pt x="4103216" y="1397913"/>
                  <a:pt x="4070924" y="1524431"/>
                  <a:pt x="4010980" y="1643427"/>
                </a:cubicBezTo>
                <a:lnTo>
                  <a:pt x="3969116" y="1714050"/>
                </a:lnTo>
                <a:lnTo>
                  <a:pt x="134100" y="1714050"/>
                </a:lnTo>
                <a:lnTo>
                  <a:pt x="92237" y="1643427"/>
                </a:lnTo>
                <a:cubicBezTo>
                  <a:pt x="32293" y="1524431"/>
                  <a:pt x="0" y="1397913"/>
                  <a:pt x="0" y="1266738"/>
                </a:cubicBezTo>
                <a:cubicBezTo>
                  <a:pt x="0" y="567138"/>
                  <a:pt x="918536" y="0"/>
                  <a:pt x="205160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47163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D989400-4F56-469D-B261-0FBDCD3FAC0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O" dirty="0"/>
              <a:t>CALENTAMIENTO GLOBAL</a:t>
            </a:r>
          </a:p>
        </p:txBody>
      </p:sp>
      <p:pic>
        <p:nvPicPr>
          <p:cNvPr id="7" name="efecto invernadero">
            <a:hlinkClick r:id="" action="ppaction://media"/>
            <a:extLst>
              <a:ext uri="{FF2B5EF4-FFF2-40B4-BE49-F238E27FC236}">
                <a16:creationId xmlns:a16="http://schemas.microsoft.com/office/drawing/2014/main" id="{FAE275ED-DFEE-4049-8973-47C17E62DBD3}"/>
              </a:ext>
            </a:extLst>
          </p:cNvPr>
          <p:cNvPicPr>
            <a:picLocks noGrp="1" noChangeAspect="1"/>
          </p:cNvPicPr>
          <p:nvPr>
            <p:ph sz="quarter" idx="14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442075" y="2366963"/>
            <a:ext cx="4565650" cy="3424237"/>
          </a:xfrm>
        </p:spPr>
      </p:pic>
    </p:spTree>
    <p:extLst>
      <p:ext uri="{BB962C8B-B14F-4D97-AF65-F5344CB8AC3E}">
        <p14:creationId xmlns:p14="http://schemas.microsoft.com/office/powerpoint/2010/main" val="369046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Gota</Template>
  <TotalTime>28</TotalTime>
  <Words>103</Words>
  <Application>Microsoft Office PowerPoint</Application>
  <PresentationFormat>Panorámica</PresentationFormat>
  <Paragraphs>14</Paragraphs>
  <Slides>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</vt:lpstr>
      <vt:lpstr>Lato</vt:lpstr>
      <vt:lpstr>Tw Cen MT</vt:lpstr>
      <vt:lpstr>Gota</vt:lpstr>
      <vt:lpstr>¿SE PUEDE PONER UN PRECIO AL AGUA?</vt:lpstr>
      <vt:lpstr>CORTOMETRAJE</vt:lpstr>
      <vt:lpstr>FICHA TECNICA</vt:lpstr>
      <vt:lpstr>LA DUEÑA DE LA LLUVIA</vt:lpstr>
      <vt:lpstr>¿ESTAMOS ACABANDO CON NUESTRO HOGAR?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¿SE PUEDE PONER UN PRECIO AL AGUA?</dc:title>
  <dc:creator>EDNA CONSTANZA RODRIGUEZ FERNANDEZ</dc:creator>
  <cp:lastModifiedBy>EDNA CONSTANZA RODRIGUEZ FERNANDEZ</cp:lastModifiedBy>
  <cp:revision>5</cp:revision>
  <dcterms:created xsi:type="dcterms:W3CDTF">2021-02-22T16:34:06Z</dcterms:created>
  <dcterms:modified xsi:type="dcterms:W3CDTF">2021-02-24T21:33:59Z</dcterms:modified>
</cp:coreProperties>
</file>