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65EC58-4FB8-4F11-829D-0FEEC6F83027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D88933-E574-4D48-BB3C-FECDDEA46D7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feraty.atlas.sk/vseobecne-humanitne/kultura-a-umenie/20365/?print=1" TargetMode="External"/><Relationship Id="rId2" Type="http://schemas.openxmlformats.org/officeDocument/2006/relationships/hyperlink" Target="http://referaty.aktuality.sk/socialna-norma/referat-21855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4800" dirty="0" smtClean="0">
                <a:solidFill>
                  <a:schemeClr val="accent1">
                    <a:lumMod val="50000"/>
                  </a:schemeClr>
                </a:solidFill>
              </a:rPr>
              <a:t>Kultúra, kultúrna identita a normy správania</a:t>
            </a:r>
            <a:endParaRPr lang="sk-SK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Zdroje: </a:t>
            </a:r>
            <a:r>
              <a:rPr lang="sk-SK" dirty="0" smtClean="0">
                <a:hlinkClick r:id="rId2"/>
              </a:rPr>
              <a:t>http://referaty.aktuality.sk/socialna-norma/referat-21855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hlinkClick r:id="rId3"/>
              </a:rPr>
              <a:t>http://referaty.atlas.sk/vseobecne-humanitne/kultura-a-umenie/20365/?print=1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accent1">
                    <a:lumMod val="50000"/>
                  </a:schemeClr>
                </a:solidFill>
              </a:rPr>
              <a:t>Kultúra</a:t>
            </a:r>
            <a:endParaRPr lang="sk-SK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Kultúra je spravidla definovaná ako súbor zvykov, vzťahov, inštitúcií, umenia a iných čŕt, ktoré charakterizujú spoločnosť alebo sociálnu skupinu</a:t>
            </a:r>
            <a:r>
              <a:rPr lang="sk-SK" dirty="0" smtClean="0"/>
              <a:t>. </a:t>
            </a:r>
          </a:p>
          <a:p>
            <a:endParaRPr lang="sk-SK" dirty="0" smtClean="0"/>
          </a:p>
          <a:p>
            <a:r>
              <a:rPr lang="sk-SK" dirty="0" smtClean="0"/>
              <a:t>Kultúra </a:t>
            </a:r>
            <a:r>
              <a:rPr lang="sk-SK" dirty="0"/>
              <a:t>je časťou sociálnych vzťahov spoločnosti a stojí na rovnakej úrovni ako politický, právny a ekonomický systém. 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u="sng" dirty="0" smtClean="0">
                <a:solidFill>
                  <a:schemeClr val="accent1">
                    <a:lumMod val="50000"/>
                  </a:schemeClr>
                </a:solidFill>
              </a:rPr>
              <a:t>Rozlišuje sa niekoľko základných rozdelení (definícií)</a:t>
            </a:r>
          </a:p>
          <a:p>
            <a:pPr>
              <a:buNone/>
            </a:pPr>
            <a:r>
              <a:rPr lang="sk-SK" u="sng" dirty="0" smtClean="0">
                <a:solidFill>
                  <a:schemeClr val="accent1">
                    <a:lumMod val="50000"/>
                  </a:schemeClr>
                </a:solidFill>
              </a:rPr>
              <a:t>kultúry: </a:t>
            </a:r>
          </a:p>
          <a:p>
            <a:r>
              <a:rPr lang="sk-SK" dirty="0" smtClean="0"/>
              <a:t>Kultúra ako civilizácia (kultúra starovekého Ríma a pod.) </a:t>
            </a:r>
          </a:p>
          <a:p>
            <a:endParaRPr lang="sk-SK" dirty="0" smtClean="0"/>
          </a:p>
          <a:p>
            <a:r>
              <a:rPr lang="sk-SK" dirty="0" smtClean="0"/>
              <a:t>Kultúra ako svetonázor </a:t>
            </a:r>
            <a:r>
              <a:rPr lang="sk-SK" dirty="0" smtClean="0"/>
              <a:t> 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Kultúra ako súbor hodnôt, noriem a artefaktov (kultúra starých Slovanov a pod.) </a:t>
            </a:r>
          </a:p>
          <a:p>
            <a:endParaRPr lang="sk-SK" dirty="0" smtClean="0"/>
          </a:p>
          <a:p>
            <a:r>
              <a:rPr lang="sk-SK" dirty="0" smtClean="0"/>
              <a:t>Kultúra ako model pre ustálené činnosti a ich produkty (kultúra amerických teenagerov a pod.)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endParaRPr lang="sk-SK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smtClean="0"/>
              <a:t>Kultúrna identita</a:t>
            </a:r>
            <a:r>
              <a:rPr lang="sk-SK" dirty="0" smtClean="0"/>
              <a:t>, ktorej súčasťou je tradícia, kultúrne dedičstvo a jazyk, ale aj kultúrne a informačné produkty sa prezentujú v rozvoji kreativity ľudí.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Kultúrne dedičstvo </a:t>
            </a:r>
            <a:r>
              <a:rPr lang="sk-SK" dirty="0" smtClean="0"/>
              <a:t>možno definovať ako súbor hmotných a nehmotných dokumentov, tvorivej činnosti človeka a vývoja ľudskej spoločnosti od najstarších čias až po súčasnosť.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Jazyk</a:t>
            </a:r>
            <a:r>
              <a:rPr lang="sk-SK" dirty="0" smtClean="0"/>
              <a:t> je systém zvukových, lexikálnych a gramatických prostriedkov, využívajúcu prácu myslenia, komunikácie a vzájomného chápania sa jej účastníkov. Jeho skúmaním sa zaoberá jazykoveda. Jeho praktickou realizáciou je reč. </a:t>
            </a:r>
          </a:p>
          <a:p>
            <a:endParaRPr lang="sk-SK" dirty="0" smtClean="0"/>
          </a:p>
          <a:p>
            <a:r>
              <a:rPr lang="sk-SK" dirty="0" smtClean="0"/>
              <a:t>Základnými funkciami jazyka sú: dorozumievacia, komunikatívna, poznávacia estetická a reprezentatívna.</a:t>
            </a:r>
          </a:p>
          <a:p>
            <a:endParaRPr lang="sk-SK" dirty="0" smtClean="0"/>
          </a:p>
          <a:p>
            <a:r>
              <a:rPr lang="sk-SK" b="1" dirty="0" smtClean="0"/>
              <a:t>Tradície</a:t>
            </a:r>
            <a:r>
              <a:rPr lang="sk-SK" dirty="0" smtClean="0"/>
              <a:t> sú zvyky, názory, spôsoby, správanie, inštitúcie atď., vzniknuté v minulosti a zachovávané generáciami . Tradícia je súbor javov kultúry, ktoré sa preberajú z generácie na generáciu.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thum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17638"/>
            <a:ext cx="7844869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accent1">
                    <a:lumMod val="50000"/>
                  </a:schemeClr>
                </a:solidFill>
              </a:rPr>
              <a:t>Normy správania</a:t>
            </a:r>
            <a:endParaRPr lang="sk-SK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Norma je súbor pravidiel správania sa v určitej situácii, ktorý definuje formy sociálnych aktivít zameraných na dosiahnutie sociálnych cieľov.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Sociálnu normu tvorí: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u="sng" dirty="0" smtClean="0"/>
              <a:t>Vnútorný obsah </a:t>
            </a:r>
            <a:r>
              <a:rPr lang="sk-SK" dirty="0" smtClean="0"/>
              <a:t>- /povolenia, príkazy, zákazy a všetky formy správania, ktoré sú z hľadiska danej normy prijateľné</a:t>
            </a:r>
          </a:p>
          <a:p>
            <a:pPr>
              <a:buNone/>
            </a:pPr>
            <a:r>
              <a:rPr lang="sk-SK" dirty="0" smtClean="0"/>
              <a:t> </a:t>
            </a:r>
          </a:p>
          <a:p>
            <a:r>
              <a:rPr lang="sk-SK" u="sng" dirty="0" smtClean="0"/>
              <a:t>Štruktúra normy </a:t>
            </a:r>
            <a:r>
              <a:rPr lang="sk-SK" dirty="0" smtClean="0"/>
              <a:t>– či je norma jednotná alebo vnútorne diferencovaná, či pripúšťa len jednu formu správania alebo určitý rozsah rôznych prejavov správania. Väčšina noriem sa vyznačuje tolerančným limitom.</a:t>
            </a:r>
          </a:p>
          <a:p>
            <a:endParaRPr lang="sk-SK" dirty="0" smtClean="0"/>
          </a:p>
          <a:p>
            <a:r>
              <a:rPr lang="sk-SK" u="sng" dirty="0" smtClean="0"/>
              <a:t>Tolerančný limit </a:t>
            </a:r>
            <a:r>
              <a:rPr lang="sk-SK" dirty="0" smtClean="0"/>
              <a:t>– podľa neho spoločnosť toleruje isté odchýlky od stanovených noriem správania. </a:t>
            </a:r>
            <a:r>
              <a:rPr lang="sk-SK" dirty="0" err="1" smtClean="0"/>
              <a:t>Deviantným</a:t>
            </a:r>
            <a:r>
              <a:rPr lang="sk-SK" dirty="0" smtClean="0"/>
              <a:t> správaním sa stáva až po prekročení hranice normy.  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u="sng" dirty="0" smtClean="0"/>
              <a:t>Stupeň platnosti </a:t>
            </a:r>
            <a:r>
              <a:rPr lang="sk-SK" dirty="0" smtClean="0"/>
              <a:t>– rozsah o ktorom sú autori presvedčení, že je ako požiadavka na správanie zmysluplná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u="sng" dirty="0" smtClean="0"/>
              <a:t>Stupeň účinnosti </a:t>
            </a:r>
            <a:r>
              <a:rPr lang="sk-SK" dirty="0" smtClean="0"/>
              <a:t>– uposlúchnutie t.j. vyplnenie normy v správaní alebo jej neuposlúchnutie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u="sng" dirty="0" smtClean="0"/>
              <a:t>Sociálna kontrola</a:t>
            </a:r>
            <a:r>
              <a:rPr lang="sk-SK" dirty="0" smtClean="0"/>
              <a:t> – mechanizmus, ktorý má slúžiť najmä presadzovaniu normy /sankcia/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365</TotalTime>
  <Words>387</Words>
  <Application>Microsoft Office PowerPoint</Application>
  <PresentationFormat>Prezentácia na obrazovke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Arkáda</vt:lpstr>
      <vt:lpstr>Kultúra, kultúrna identita a normy správania</vt:lpstr>
      <vt:lpstr>Kultúra</vt:lpstr>
      <vt:lpstr> </vt:lpstr>
      <vt:lpstr>Prezentácia programu PowerPoint</vt:lpstr>
      <vt:lpstr>Prezentácia programu PowerPoint</vt:lpstr>
      <vt:lpstr>Prezentácia programu PowerPoint</vt:lpstr>
      <vt:lpstr>Normy správania</vt:lpstr>
      <vt:lpstr>   Sociálnu normu tvorí: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Kultúra, kultúrna identita a normy správania</dc:title>
  <dc:creator>emachines</dc:creator>
  <cp:lastModifiedBy>ssus</cp:lastModifiedBy>
  <cp:revision>22</cp:revision>
  <dcterms:created xsi:type="dcterms:W3CDTF">2016-02-06T17:25:35Z</dcterms:created>
  <dcterms:modified xsi:type="dcterms:W3CDTF">2020-03-18T21:08:29Z</dcterms:modified>
</cp:coreProperties>
</file>