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7D7172D-C1A7-4F22-B4C6-ECEC0E9BBDAD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815EF00-09AA-4374-B957-52CB49A50A1F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504" y="836712"/>
            <a:ext cx="874374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DROGA KRZYŻOWA</a:t>
            </a:r>
            <a:endParaRPr lang="pl-PL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14047" y="2636912"/>
            <a:ext cx="811626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KTÓRYŚ ZA NAS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CIERPIAŁ RANY</a:t>
            </a:r>
          </a:p>
          <a:p>
            <a:pPr algn="ctr"/>
            <a:r>
              <a:rPr lang="pl-PL" sz="5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JEZU CHRYSTE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ZMIŁUJ SIĘ NAD NAMI</a:t>
            </a:r>
            <a:endParaRPr lang="pl-PL" sz="54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6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34481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283968" y="1916832"/>
            <a:ext cx="3024336" cy="43204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p. Wielki Piate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7824" y="299120"/>
            <a:ext cx="609600" cy="609600"/>
          </a:xfrm>
          <a:prstGeom prst="rect">
            <a:avLst/>
          </a:prstGeom>
        </p:spPr>
      </p:pic>
      <p:sp>
        <p:nvSpPr>
          <p:cNvPr id="6" name="Strzałka w prawo 5"/>
          <p:cNvSpPr/>
          <p:nvPr/>
        </p:nvSpPr>
        <p:spPr>
          <a:xfrm>
            <a:off x="1403648" y="326798"/>
            <a:ext cx="12961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382927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725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36004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ysuje krzy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9832" y="1772816"/>
            <a:ext cx="609600" cy="6096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692696"/>
            <a:ext cx="2548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Posłuchajcie piosenki: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RYSUJĘ KRZYŻ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obacz obraz źródłow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608512" cy="6034794"/>
          </a:xfrm>
          <a:prstGeom prst="rect">
            <a:avLst/>
          </a:prstGeom>
          <a:noFill/>
          <a:extLst/>
        </p:spPr>
      </p:pic>
      <p:sp>
        <p:nvSpPr>
          <p:cNvPr id="4" name="pole tekstowe 3"/>
          <p:cNvSpPr txBox="1"/>
          <p:nvPr/>
        </p:nvSpPr>
        <p:spPr>
          <a:xfrm>
            <a:off x="467544" y="980728"/>
            <a:ext cx="350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Skopiuj ten rysunek i pokoloruj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55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</TotalTime>
  <Words>23</Words>
  <Application>Microsoft Office PowerPoint</Application>
  <PresentationFormat>Pokaz na ekranie (4:3)</PresentationFormat>
  <Paragraphs>8</Paragraphs>
  <Slides>6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Odlewnia metali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3</cp:revision>
  <dcterms:created xsi:type="dcterms:W3CDTF">2020-04-01T12:11:26Z</dcterms:created>
  <dcterms:modified xsi:type="dcterms:W3CDTF">2020-04-01T12:36:50Z</dcterms:modified>
</cp:coreProperties>
</file>