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22485DD-9C6A-41F1-BBF1-51EF1C4A330F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oliniow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oliniow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oliniow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02778A0-AF01-469C-9B42-DF446A275C32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485DD-9C6A-41F1-BBF1-51EF1C4A330F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78A0-AF01-469C-9B42-DF446A275C3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485DD-9C6A-41F1-BBF1-51EF1C4A330F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78A0-AF01-469C-9B42-DF446A275C3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2485DD-9C6A-41F1-BBF1-51EF1C4A330F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02778A0-AF01-469C-9B42-DF446A275C3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22485DD-9C6A-41F1-BBF1-51EF1C4A330F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oliniow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oliniow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oliniow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02778A0-AF01-469C-9B42-DF446A275C32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485DD-9C6A-41F1-BBF1-51EF1C4A330F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78A0-AF01-469C-9B42-DF446A275C32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485DD-9C6A-41F1-BBF1-51EF1C4A330F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78A0-AF01-469C-9B42-DF446A275C32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2485DD-9C6A-41F1-BBF1-51EF1C4A330F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02778A0-AF01-469C-9B42-DF446A275C32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485DD-9C6A-41F1-BBF1-51EF1C4A330F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78A0-AF01-469C-9B42-DF446A275C3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2485DD-9C6A-41F1-BBF1-51EF1C4A330F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02778A0-AF01-469C-9B42-DF446A275C32}" type="slidenum">
              <a:rPr lang="pl-PL" smtClean="0"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oliniow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oliniow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oliniow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2485DD-9C6A-41F1-BBF1-51EF1C4A330F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02778A0-AF01-469C-9B42-DF446A275C32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2485DD-9C6A-41F1-BBF1-51EF1C4A330F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02778A0-AF01-469C-9B42-DF446A275C32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195736" y="332656"/>
            <a:ext cx="51539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KATECHEZA </a:t>
            </a:r>
          </a:p>
          <a:p>
            <a:pPr algn="ctr"/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KL. </a:t>
            </a:r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 a i b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051720" y="2780928"/>
            <a:ext cx="626469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l-PL" sz="4800" b="1" dirty="0" smtClean="0">
                <a:ln/>
                <a:solidFill>
                  <a:schemeClr val="accent3"/>
                </a:solidFill>
              </a:rPr>
              <a:t>JEZUS DŹWIGA </a:t>
            </a:r>
            <a:r>
              <a:rPr lang="pl-PL" sz="4800" b="1" cap="none" spc="0" dirty="0" smtClean="0">
                <a:ln/>
                <a:solidFill>
                  <a:schemeClr val="accent3"/>
                </a:solidFill>
                <a:effectLst/>
              </a:rPr>
              <a:t>KRZYŻ </a:t>
            </a:r>
            <a:r>
              <a:rPr lang="pl-PL" sz="4800" b="1" dirty="0" smtClean="0">
                <a:ln/>
                <a:solidFill>
                  <a:schemeClr val="accent3"/>
                </a:solidFill>
              </a:rPr>
              <a:t>I </a:t>
            </a:r>
            <a:r>
              <a:rPr lang="pl-PL" sz="4800" b="1" cap="none" spc="0" dirty="0" smtClean="0">
                <a:ln/>
                <a:solidFill>
                  <a:schemeClr val="accent3"/>
                </a:solidFill>
                <a:effectLst/>
              </a:rPr>
              <a:t>UMIERA DLA NAS</a:t>
            </a:r>
            <a:endParaRPr lang="pl-PL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84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1 mar, 13.5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58994" y="50064"/>
            <a:ext cx="609600" cy="609600"/>
          </a:xfrm>
          <a:prstGeom prst="rect">
            <a:avLst/>
          </a:prstGeom>
        </p:spPr>
      </p:pic>
      <p:sp>
        <p:nvSpPr>
          <p:cNvPr id="5" name="Błyskawica 4"/>
          <p:cNvSpPr/>
          <p:nvPr/>
        </p:nvSpPr>
        <p:spPr>
          <a:xfrm rot="20979189">
            <a:off x="2358631" y="174401"/>
            <a:ext cx="1417208" cy="33853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170" name="Picture 2" descr="Zobacz obraz źródłow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874975"/>
            <a:ext cx="4697288" cy="593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5220072" y="2708920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Skopiuj ilustrację i pokoloruj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924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5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74032" y="944724"/>
            <a:ext cx="5904656" cy="5373216"/>
          </a:xfrm>
          <a:prstGeom prst="rect">
            <a:avLst/>
          </a:prstGeom>
        </p:spPr>
      </p:pic>
      <p:sp>
        <p:nvSpPr>
          <p:cNvPr id="5" name="Zwój pionowy 4"/>
          <p:cNvSpPr/>
          <p:nvPr/>
        </p:nvSpPr>
        <p:spPr>
          <a:xfrm>
            <a:off x="2195736" y="548680"/>
            <a:ext cx="864096" cy="6034980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Zwój pionowy 5"/>
          <p:cNvSpPr/>
          <p:nvPr/>
        </p:nvSpPr>
        <p:spPr>
          <a:xfrm>
            <a:off x="7092280" y="548680"/>
            <a:ext cx="864096" cy="6034980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31 mar, 13.5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0152" y="243880"/>
            <a:ext cx="609600" cy="609600"/>
          </a:xfrm>
          <a:prstGeom prst="rect">
            <a:avLst/>
          </a:prstGeom>
        </p:spPr>
      </p:pic>
      <p:sp>
        <p:nvSpPr>
          <p:cNvPr id="8" name="Błyskawica 7"/>
          <p:cNvSpPr/>
          <p:nvPr/>
        </p:nvSpPr>
        <p:spPr>
          <a:xfrm rot="20774210">
            <a:off x="251520" y="188640"/>
            <a:ext cx="1152128" cy="490364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215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27585" y="620688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Przy pomocy rodziców dajcie odpowiedź na pytania:</a:t>
            </a:r>
          </a:p>
          <a:p>
            <a:endParaRPr lang="pl-PL" dirty="0" smtClean="0"/>
          </a:p>
          <a:p>
            <a:r>
              <a:rPr lang="pl-PL" sz="2400" dirty="0" smtClean="0">
                <a:latin typeface="Arial Black" panose="020B0A04020102020204" pitchFamily="34" charset="0"/>
              </a:rPr>
              <a:t>* Z jakiego powodu Wojtek trafił do szpitala?</a:t>
            </a:r>
          </a:p>
          <a:p>
            <a:r>
              <a:rPr lang="pl-PL" sz="2400" dirty="0" smtClean="0">
                <a:latin typeface="Arial Black" panose="020B0A04020102020204" pitchFamily="34" charset="0"/>
              </a:rPr>
              <a:t>* W jaki sposób doszło do złamania?</a:t>
            </a:r>
          </a:p>
          <a:p>
            <a:r>
              <a:rPr lang="pl-PL" sz="2400" dirty="0" smtClean="0">
                <a:latin typeface="Arial Black" panose="020B0A04020102020204" pitchFamily="34" charset="0"/>
              </a:rPr>
              <a:t>* Dlaczego Wojtkowi było smutno, gdy leżał </a:t>
            </a:r>
          </a:p>
          <a:p>
            <a:r>
              <a:rPr lang="pl-PL" sz="2400" dirty="0" smtClean="0">
                <a:latin typeface="Arial Black" panose="020B0A04020102020204" pitchFamily="34" charset="0"/>
              </a:rPr>
              <a:t>   w szpitalu?</a:t>
            </a:r>
          </a:p>
          <a:p>
            <a:r>
              <a:rPr lang="pl-PL" sz="2400" dirty="0" smtClean="0">
                <a:latin typeface="Arial Black" panose="020B0A04020102020204" pitchFamily="34" charset="0"/>
              </a:rPr>
              <a:t>* Co poradził Wojtkowi ksiądz?</a:t>
            </a:r>
          </a:p>
          <a:p>
            <a:r>
              <a:rPr lang="pl-PL" sz="2400" dirty="0" smtClean="0">
                <a:latin typeface="Arial Black" panose="020B0A04020102020204" pitchFamily="34" charset="0"/>
              </a:rPr>
              <a:t>* Dlaczego Pan Jezus chciał cierpieć?</a:t>
            </a:r>
            <a:endParaRPr lang="pl-PL" sz="2400" dirty="0">
              <a:latin typeface="Arial Black" panose="020B0A04020102020204" pitchFamily="34" charset="0"/>
            </a:endParaRPr>
          </a:p>
        </p:txBody>
      </p:sp>
      <p:pic>
        <p:nvPicPr>
          <p:cNvPr id="1028" name="Picture 4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61048"/>
            <a:ext cx="312583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81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obacz obraz źródłow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24036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707904" y="1124744"/>
            <a:ext cx="50405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/>
                <a:solidFill>
                  <a:schemeClr val="accent3"/>
                </a:solidFill>
              </a:rPr>
              <a:t>W WIELKIM POŚCIE</a:t>
            </a:r>
            <a:endParaRPr lang="pl-PL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117000" y="3429000"/>
            <a:ext cx="39819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</a:t>
            </a:r>
            <a:r>
              <a:rPr lang="pl-PL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atrzymy na krzyż</a:t>
            </a:r>
            <a:endParaRPr lang="pl-PL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89439" y="332656"/>
            <a:ext cx="609600" cy="609600"/>
          </a:xfrm>
          <a:prstGeom prst="rect">
            <a:avLst/>
          </a:prstGeom>
        </p:spPr>
      </p:pic>
      <p:sp>
        <p:nvSpPr>
          <p:cNvPr id="7" name="Błyskawica 6"/>
          <p:cNvSpPr/>
          <p:nvPr/>
        </p:nvSpPr>
        <p:spPr>
          <a:xfrm rot="20979189">
            <a:off x="2699793" y="369819"/>
            <a:ext cx="1417208" cy="44881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09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Zobacz obraz źródłow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33488"/>
            <a:ext cx="6768752" cy="471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5192" y="332656"/>
            <a:ext cx="609600" cy="609600"/>
          </a:xfrm>
          <a:prstGeom prst="rect">
            <a:avLst/>
          </a:prstGeom>
        </p:spPr>
      </p:pic>
      <p:sp>
        <p:nvSpPr>
          <p:cNvPr id="7" name="Błyskawica 6"/>
          <p:cNvSpPr/>
          <p:nvPr/>
        </p:nvSpPr>
        <p:spPr>
          <a:xfrm rot="20979189">
            <a:off x="2502647" y="396220"/>
            <a:ext cx="1417208" cy="33853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696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252028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braz znaleziony dla: drugi upadek pana jezu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2896"/>
            <a:ext cx="2592288" cy="3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16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obacz obraz źródłow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628800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obacz obraz źródłow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2" y="2420888"/>
            <a:ext cx="266953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a 3"/>
          <p:cNvSpPr/>
          <p:nvPr/>
        </p:nvSpPr>
        <p:spPr>
          <a:xfrm>
            <a:off x="2033567" y="4869160"/>
            <a:ext cx="576064" cy="28803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5978766" y="5589240"/>
            <a:ext cx="576064" cy="28803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62400" y="548680"/>
            <a:ext cx="609600" cy="609600"/>
          </a:xfrm>
          <a:prstGeom prst="rect">
            <a:avLst/>
          </a:prstGeom>
        </p:spPr>
      </p:pic>
      <p:sp>
        <p:nvSpPr>
          <p:cNvPr id="9" name="Błyskawica 8"/>
          <p:cNvSpPr/>
          <p:nvPr/>
        </p:nvSpPr>
        <p:spPr>
          <a:xfrm rot="20979189">
            <a:off x="2235512" y="620631"/>
            <a:ext cx="1417208" cy="33853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018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obacz obraz źródłow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4276725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9752" y="476672"/>
            <a:ext cx="609600" cy="609600"/>
          </a:xfrm>
          <a:prstGeom prst="rect">
            <a:avLst/>
          </a:prstGeom>
        </p:spPr>
      </p:pic>
      <p:sp>
        <p:nvSpPr>
          <p:cNvPr id="6" name="Błyskawica 5"/>
          <p:cNvSpPr/>
          <p:nvPr/>
        </p:nvSpPr>
        <p:spPr>
          <a:xfrm rot="20979189">
            <a:off x="630439" y="601190"/>
            <a:ext cx="1417208" cy="33853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633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691680" y="47667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Pan Jezus cierpiał z tego powodu, że każdego dnia popełniamy wiele złych uczynków: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271467" y="1484784"/>
            <a:ext cx="4673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KŁAMSTWO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79798" y="2508132"/>
            <a:ext cx="8584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/>
                <a:solidFill>
                  <a:schemeClr val="accent3"/>
                </a:solidFill>
              </a:rPr>
              <a:t>NIEPOSŁUSZEŃSTWO</a:t>
            </a:r>
            <a:endParaRPr lang="pl-PL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627784" y="3431462"/>
            <a:ext cx="3736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KŁÓTNIE</a:t>
            </a:r>
            <a:endParaRPr lang="pl-PL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024330" y="4496346"/>
            <a:ext cx="7167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BRZYDKIE SŁOWA</a:t>
            </a:r>
            <a:endParaRPr lang="pl-PL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451003" y="5419676"/>
            <a:ext cx="4314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LENISTWO</a:t>
            </a:r>
            <a:endParaRPr lang="pl-PL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78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171</TotalTime>
  <Words>95</Words>
  <Application>Microsoft Office PowerPoint</Application>
  <PresentationFormat>Pokaz na ekranie (4:3)</PresentationFormat>
  <Paragraphs>20</Paragraphs>
  <Slides>10</Slides>
  <Notes>0</Notes>
  <HiddenSlides>0</HiddenSlides>
  <MMClips>6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Wykusz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7</cp:revision>
  <dcterms:created xsi:type="dcterms:W3CDTF">2020-03-31T11:24:18Z</dcterms:created>
  <dcterms:modified xsi:type="dcterms:W3CDTF">2020-04-01T11:53:47Z</dcterms:modified>
</cp:coreProperties>
</file>