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542E4A-E718-433B-8C08-6E8EC9AA1103}" type="datetimeFigureOut">
              <a:rPr lang="pl-PL" smtClean="0"/>
              <a:t>20.04.2020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973FFC-C547-4288-91D6-39E960FD05C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26836" y="382012"/>
            <a:ext cx="72250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KATECHEZA „0” c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Przeżywamy radość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</a:rPr>
              <a:t>e Zmartwychwstania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</a:rPr>
              <a:t>Pana Jezusa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047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9714" y="332656"/>
            <a:ext cx="8481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Posłuchajmy opowiadania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5" name="20 kwi, 13.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5127" y="1484784"/>
            <a:ext cx="609600" cy="609600"/>
          </a:xfrm>
          <a:prstGeom prst="rect">
            <a:avLst/>
          </a:prstGeom>
        </p:spPr>
      </p:pic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408712" cy="41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17728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059832" y="1556792"/>
            <a:ext cx="5897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 Black" panose="020B0A04020102020204" pitchFamily="34" charset="0"/>
              </a:rPr>
              <a:t>Z tego jajka nie będzie kurczątka.</a:t>
            </a:r>
          </a:p>
          <a:p>
            <a:r>
              <a:rPr lang="pl-PL" sz="2000" dirty="0" smtClean="0">
                <a:latin typeface="Arial Black" panose="020B0A04020102020204" pitchFamily="34" charset="0"/>
              </a:rPr>
              <a:t>Jest ono pomalowane na znak radości,</a:t>
            </a:r>
          </a:p>
          <a:p>
            <a:r>
              <a:rPr lang="pl-PL" sz="2000" dirty="0">
                <a:latin typeface="Arial Black" panose="020B0A04020102020204" pitchFamily="34" charset="0"/>
              </a:rPr>
              <a:t>b</a:t>
            </a:r>
            <a:r>
              <a:rPr lang="pl-PL" sz="2000" dirty="0" smtClean="0">
                <a:latin typeface="Arial Black" panose="020B0A04020102020204" pitchFamily="34" charset="0"/>
              </a:rPr>
              <a:t>o są znakiem największego święta.</a:t>
            </a:r>
          </a:p>
          <a:p>
            <a:r>
              <a:rPr lang="pl-PL" sz="2000" dirty="0" smtClean="0">
                <a:latin typeface="Arial Black" panose="020B0A04020102020204" pitchFamily="34" charset="0"/>
              </a:rPr>
              <a:t>Tymi świętami są</a:t>
            </a:r>
          </a:p>
          <a:p>
            <a:r>
              <a:rPr lang="pl-PL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Święta Wielkanocne</a:t>
            </a:r>
            <a:endParaRPr lang="pl-PL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5174348"/>
            <a:ext cx="818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takiego wydarzyło się, że obchodzimy tak uroczyście Święta Wielkanocne?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10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88640"/>
            <a:ext cx="4212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Posłuchajmy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20 kwi, 14.0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345505"/>
            <a:ext cx="609600" cy="609600"/>
          </a:xfrm>
          <a:prstGeom prst="rect">
            <a:avLst/>
          </a:prstGeom>
        </p:spPr>
      </p:pic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26642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63888" y="2528029"/>
            <a:ext cx="380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FF0000"/>
                </a:solidFill>
              </a:rPr>
              <a:t>Grób Pana Jezusa</a:t>
            </a:r>
            <a:endParaRPr lang="pl-PL" sz="36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861048"/>
            <a:ext cx="4392488" cy="24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1706"/>
            <a:ext cx="2095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4762500" cy="3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9784" y="4131308"/>
            <a:ext cx="39950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Jezus</a:t>
            </a:r>
          </a:p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zmartwychwstaje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92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404664"/>
            <a:ext cx="7616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Porozmawiajcie z rodzicami: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Gdzie znajdował się grób, o którym słyszeliście?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Kogo pochowano w tym grobie?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Co wydarzyło się na trzeci dzień?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Kto widział Jezusa zmartwychwstałego?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Jak nazywają się święta, które mówią o tym, że Jezus wstał z grobu?</a:t>
            </a:r>
          </a:p>
        </p:txBody>
      </p:sp>
      <p:sp>
        <p:nvSpPr>
          <p:cNvPr id="5" name="Prostokąt 4"/>
          <p:cNvSpPr/>
          <p:nvPr/>
        </p:nvSpPr>
        <p:spPr>
          <a:xfrm>
            <a:off x="411245" y="2967335"/>
            <a:ext cx="8321509" cy="186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WIELKANOC</a:t>
            </a:r>
            <a:endParaRPr lang="pl-PL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01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209493"/>
            <a:ext cx="757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i pokoloruj rysunek i posłuchaj piosenki: </a:t>
            </a:r>
            <a:r>
              <a:rPr lang="pl-PL" dirty="0" smtClean="0">
                <a:solidFill>
                  <a:srgbClr val="FF0000"/>
                </a:solidFill>
              </a:rPr>
              <a:t>„Zmartwychwstał Pan”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Zmartwychwstał P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792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Niestandardowy 1">
      <a:dk1>
        <a:sysClr val="windowText" lastClr="000000"/>
      </a:dk1>
      <a:lt1>
        <a:sysClr val="window" lastClr="FFFFFF"/>
      </a:lt1>
      <a:dk2>
        <a:srgbClr val="676A55"/>
      </a:dk2>
      <a:lt2>
        <a:srgbClr val="FFFF00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116</Words>
  <Application>Microsoft Office PowerPoint</Application>
  <PresentationFormat>Pokaz na ekranie (4:3)</PresentationFormat>
  <Paragraphs>23</Paragraphs>
  <Slides>7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</cp:revision>
  <dcterms:created xsi:type="dcterms:W3CDTF">2020-04-20T11:36:18Z</dcterms:created>
  <dcterms:modified xsi:type="dcterms:W3CDTF">2020-04-20T12:25:36Z</dcterms:modified>
</cp:coreProperties>
</file>