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29000">
              <a:schemeClr val="bg2">
                <a:lumMod val="60000"/>
                <a:lumOff val="4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3AF51A1-9550-417F-9A26-58A69E207D2A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59FB25-706F-4143-BEA6-21A89976D70C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166"/>
            <a:ext cx="3810000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836712"/>
            <a:ext cx="498948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KRZYŻ </a:t>
            </a:r>
          </a:p>
          <a:p>
            <a:pPr algn="ctr"/>
            <a:r>
              <a:rPr lang="pl-PL" sz="8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SYMBOL MIŁOŚCI</a:t>
            </a:r>
            <a:endParaRPr lang="pl-PL" sz="8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2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476672"/>
            <a:ext cx="436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Posłuchajcie opowiadania: 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5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4066" y="1268760"/>
            <a:ext cx="609600" cy="609600"/>
          </a:xfrm>
          <a:prstGeom prst="rect">
            <a:avLst/>
          </a:prstGeom>
        </p:spPr>
      </p:pic>
      <p:sp>
        <p:nvSpPr>
          <p:cNvPr id="6" name="Strzałka w prawo z wcięciem 5"/>
          <p:cNvSpPr/>
          <p:nvPr/>
        </p:nvSpPr>
        <p:spPr>
          <a:xfrm>
            <a:off x="2195736" y="1141512"/>
            <a:ext cx="2088232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27584" y="2348880"/>
            <a:ext cx="425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Odpowiedzcie na pytania: 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8" name="Nagrany dźwię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269" y="3251448"/>
            <a:ext cx="609600" cy="609600"/>
          </a:xfrm>
          <a:prstGeom prst="rect">
            <a:avLst/>
          </a:prstGeom>
        </p:spPr>
      </p:pic>
      <p:sp>
        <p:nvSpPr>
          <p:cNvPr id="9" name="Strzałka w prawo z wcięciem 8"/>
          <p:cNvSpPr/>
          <p:nvPr/>
        </p:nvSpPr>
        <p:spPr>
          <a:xfrm>
            <a:off x="2195736" y="3124200"/>
            <a:ext cx="2088232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487131" y="4726881"/>
            <a:ext cx="8513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Dla Piotrusia laska była symbolem czyli znakiem miłości, 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jaką darzył go dziadek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6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6254" y="675928"/>
            <a:ext cx="609600" cy="609600"/>
          </a:xfrm>
          <a:prstGeom prst="rect">
            <a:avLst/>
          </a:prstGeom>
        </p:spPr>
      </p:pic>
      <p:sp>
        <p:nvSpPr>
          <p:cNvPr id="6" name="Strzałka w prawo z wcięciem 5"/>
          <p:cNvSpPr/>
          <p:nvPr/>
        </p:nvSpPr>
        <p:spPr>
          <a:xfrm>
            <a:off x="1326881" y="548680"/>
            <a:ext cx="2088232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2" y="1988840"/>
            <a:ext cx="7776863" cy="374441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847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78497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352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9"/>
            <a:ext cx="370180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692696"/>
            <a:ext cx="4286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60" y="1124744"/>
            <a:ext cx="2190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Obraz znaleziony dla: cierniem ukoronowanie pana jezusa"/>
          <p:cNvSpPr>
            <a:spLocks noChangeAspect="1" noChangeArrowheads="1"/>
          </p:cNvSpPr>
          <p:nvPr/>
        </p:nvSpPr>
        <p:spPr bwMode="auto">
          <a:xfrm>
            <a:off x="63500" y="-136525"/>
            <a:ext cx="17049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6" name="Picture 12" descr="Zobacz obraz źródłow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3"/>
            <a:ext cx="2232248" cy="23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obacz obraz źródłow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35" y="3717776"/>
            <a:ext cx="3528392" cy="290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32838" y="307109"/>
            <a:ext cx="609600" cy="609600"/>
          </a:xfrm>
          <a:prstGeom prst="rect">
            <a:avLst/>
          </a:prstGeom>
        </p:spPr>
      </p:pic>
      <p:sp>
        <p:nvSpPr>
          <p:cNvPr id="10" name="Strzałka w prawo z wcięciem 9"/>
          <p:cNvSpPr/>
          <p:nvPr/>
        </p:nvSpPr>
        <p:spPr>
          <a:xfrm>
            <a:off x="915987" y="164852"/>
            <a:ext cx="2088232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6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762500" cy="64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0112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79"/>
            <a:ext cx="451485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6577" y="1556792"/>
            <a:ext cx="4283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Na kartce A4 narysuj podobny krzyż i ozdób go kwiatami.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Obrazek możesz skopiować. 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Wieczorem wraz z rodzicami odmów modlitwę: „Któryś za nas cierpiał rany, Jezu Chryste, zmiłuj się nad nami”.</a:t>
            </a:r>
          </a:p>
        </p:txBody>
      </p:sp>
    </p:spTree>
    <p:extLst>
      <p:ext uri="{BB962C8B-B14F-4D97-AF65-F5344CB8AC3E}">
        <p14:creationId xmlns:p14="http://schemas.microsoft.com/office/powerpoint/2010/main" val="3070080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</TotalTime>
  <Words>60</Words>
  <Application>Microsoft Office PowerPoint</Application>
  <PresentationFormat>Pokaz na ekranie (4:3)</PresentationFormat>
  <Paragraphs>9</Paragraphs>
  <Slides>9</Slides>
  <Notes>0</Notes>
  <HiddenSlides>0</HiddenSlides>
  <MMClips>5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7</cp:revision>
  <dcterms:created xsi:type="dcterms:W3CDTF">2020-03-27T10:19:00Z</dcterms:created>
  <dcterms:modified xsi:type="dcterms:W3CDTF">2020-03-27T11:43:52Z</dcterms:modified>
</cp:coreProperties>
</file>