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59655D7-9D2D-4F6B-8864-F04769E6EB6D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F83C09E-7560-42BD-B0FE-223702110812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655D7-9D2D-4F6B-8864-F04769E6EB6D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83C09E-7560-42BD-B0FE-22370211081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655D7-9D2D-4F6B-8864-F04769E6EB6D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83C09E-7560-42BD-B0FE-22370211081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655D7-9D2D-4F6B-8864-F04769E6EB6D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83C09E-7560-42BD-B0FE-22370211081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59655D7-9D2D-4F6B-8864-F04769E6EB6D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F83C09E-7560-42BD-B0FE-22370211081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655D7-9D2D-4F6B-8864-F04769E6EB6D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F83C09E-7560-42BD-B0FE-22370211081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655D7-9D2D-4F6B-8864-F04769E6EB6D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F83C09E-7560-42BD-B0FE-22370211081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655D7-9D2D-4F6B-8864-F04769E6EB6D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83C09E-7560-42BD-B0FE-223702110812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655D7-9D2D-4F6B-8864-F04769E6EB6D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83C09E-7560-42BD-B0FE-22370211081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9" name="Symbol zastępczy daty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59655D7-9D2D-4F6B-8864-F04769E6EB6D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F83C09E-7560-42BD-B0FE-223702110812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59655D7-9D2D-4F6B-8864-F04769E6EB6D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F83C09E-7560-42BD-B0FE-22370211081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59655D7-9D2D-4F6B-8864-F04769E6EB6D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F83C09E-7560-42BD-B0FE-223702110812}" type="slidenum">
              <a:rPr lang="pl-PL" smtClean="0"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884001" y="404664"/>
            <a:ext cx="576516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KATECHEZA </a:t>
            </a:r>
          </a:p>
          <a:p>
            <a:pPr algn="ctr"/>
            <a:r>
              <a:rPr lang="pl-PL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 a, b</a:t>
            </a:r>
            <a:endParaRPr lang="pl-PL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72776" y="2967335"/>
            <a:ext cx="859844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l-PL" sz="6000" b="1" dirty="0" smtClean="0">
                <a:ln w="5080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JEZUS </a:t>
            </a:r>
          </a:p>
          <a:p>
            <a:pPr algn="ctr"/>
            <a:r>
              <a:rPr lang="pl-PL" sz="6000" b="1" dirty="0" smtClean="0">
                <a:ln w="5080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ZMARTWYCHWSTAJE</a:t>
            </a:r>
            <a:endParaRPr lang="pl-PL" sz="6000" b="1" cap="none" spc="0" dirty="0">
              <a:ln w="5080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038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619672" y="4005064"/>
            <a:ext cx="59097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Przyjrzyjmy się uważnie ilustracji na kolejnym slajdzie</a:t>
            </a:r>
          </a:p>
          <a:p>
            <a:r>
              <a:rPr lang="pl-PL" dirty="0" smtClean="0"/>
              <a:t>i próbujmy dać odpowiedź na pytania:</a:t>
            </a:r>
          </a:p>
          <a:p>
            <a:r>
              <a:rPr lang="pl-PL" dirty="0" smtClean="0"/>
              <a:t>Kto jest najbardziej tajemniczym bohaterem ilustracji?</a:t>
            </a:r>
          </a:p>
          <a:p>
            <a:r>
              <a:rPr lang="pl-PL" dirty="0" smtClean="0"/>
              <a:t>Gdzie usiadł anioł?</a:t>
            </a:r>
          </a:p>
          <a:p>
            <a:r>
              <a:rPr lang="pl-PL" dirty="0" smtClean="0"/>
              <a:t>Kto oprócz anioła znajduje się na ilustracji?</a:t>
            </a:r>
          </a:p>
          <a:p>
            <a:r>
              <a:rPr lang="pl-PL" dirty="0" smtClean="0"/>
              <a:t>Dlaczego żołnierz ma tak zdziwioną minę?</a:t>
            </a:r>
          </a:p>
          <a:p>
            <a:r>
              <a:rPr lang="pl-PL" dirty="0" smtClean="0"/>
              <a:t>Z czego cieszą się kobiety?</a:t>
            </a:r>
            <a:endParaRPr lang="pl-PL" dirty="0"/>
          </a:p>
        </p:txBody>
      </p:sp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6672"/>
            <a:ext cx="4968552" cy="35283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43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59632" y="912776"/>
            <a:ext cx="6128792" cy="5256584"/>
          </a:xfrm>
          <a:prstGeom prst="rect">
            <a:avLst/>
          </a:prstGeom>
        </p:spPr>
      </p:pic>
      <p:sp>
        <p:nvSpPr>
          <p:cNvPr id="5" name="Zwój pionowy 4"/>
          <p:cNvSpPr/>
          <p:nvPr/>
        </p:nvSpPr>
        <p:spPr>
          <a:xfrm>
            <a:off x="1979712" y="476672"/>
            <a:ext cx="720080" cy="6128792"/>
          </a:xfrm>
          <a:prstGeom prst="verticalScroll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wój pionowy 5"/>
          <p:cNvSpPr/>
          <p:nvPr/>
        </p:nvSpPr>
        <p:spPr>
          <a:xfrm>
            <a:off x="6948264" y="476672"/>
            <a:ext cx="720080" cy="6128792"/>
          </a:xfrm>
          <a:prstGeom prst="verticalScroll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1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1008112"/>
          </a:xfrm>
        </p:spPr>
        <p:txBody>
          <a:bodyPr/>
          <a:lstStyle/>
          <a:p>
            <a:r>
              <a:rPr lang="pl-PL" dirty="0" smtClean="0"/>
              <a:t>Posłuchajmy opowiadania:</a:t>
            </a:r>
            <a:endParaRPr lang="pl-PL" dirty="0"/>
          </a:p>
        </p:txBody>
      </p:sp>
      <p:pic>
        <p:nvPicPr>
          <p:cNvPr id="6" name="Opowiadanie Mała jaskolk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08104" y="980728"/>
            <a:ext cx="609600" cy="6096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971600" y="3645024"/>
            <a:ext cx="7013267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/>
              </a:rPr>
              <a:t>♣</a:t>
            </a:r>
            <a:r>
              <a:rPr lang="pl-PL" sz="20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pl-PL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Jaką wiadomość przyniosła mała jaskółka?</a:t>
            </a:r>
          </a:p>
          <a:p>
            <a:r>
              <a:rPr lang="pl-PL" sz="20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/>
              </a:rPr>
              <a:t>♣ </a:t>
            </a:r>
            <a:r>
              <a:rPr lang="pl-PL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 najbardziej zdziwiło jaskółkę?</a:t>
            </a:r>
          </a:p>
          <a:p>
            <a:r>
              <a:rPr lang="pl-PL" sz="20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/>
              </a:rPr>
              <a:t>♣ </a:t>
            </a:r>
            <a:r>
              <a:rPr lang="pl-PL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Czego jaskółka dowiedziała się od mamy?</a:t>
            </a:r>
          </a:p>
          <a:p>
            <a:r>
              <a:rPr lang="pl-PL" sz="20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/>
              </a:rPr>
              <a:t>♣ </a:t>
            </a:r>
            <a:r>
              <a:rPr lang="pl-PL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Dlaczego żołnierze pilnowali grobu Jezusa?</a:t>
            </a:r>
          </a:p>
          <a:p>
            <a:r>
              <a:rPr lang="pl-PL" sz="20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/>
              </a:rPr>
              <a:t>♣ </a:t>
            </a:r>
            <a:r>
              <a:rPr lang="pl-PL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 jaskółka zobaczyła przy grobie następnego </a:t>
            </a:r>
          </a:p>
          <a:p>
            <a:r>
              <a:rPr lang="pl-PL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dnia rano?</a:t>
            </a:r>
          </a:p>
          <a:p>
            <a:r>
              <a:rPr lang="pl-PL" sz="20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/>
              </a:rPr>
              <a:t>♣ </a:t>
            </a:r>
            <a:r>
              <a:rPr lang="pl-PL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 czym mówili ludzie stojący przy grobie?</a:t>
            </a:r>
          </a:p>
          <a:p>
            <a:endParaRPr lang="pl-PL" dirty="0"/>
          </a:p>
        </p:txBody>
      </p:sp>
      <p:pic>
        <p:nvPicPr>
          <p:cNvPr id="2050" name="Picture 2" descr="Zobacz obraz źródłow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5"/>
            <a:ext cx="4176464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61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6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83568" y="548680"/>
            <a:ext cx="76481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Kim byli ludzie stojący przy pustym grobie?</a:t>
            </a:r>
          </a:p>
          <a:p>
            <a:r>
              <a:rPr lang="pl-PL" dirty="0" smtClean="0"/>
              <a:t>W jaki sposób dowiedzieli się o tym, że Pan Jezus zmartwychwstał?</a:t>
            </a:r>
          </a:p>
          <a:p>
            <a:r>
              <a:rPr lang="pl-PL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Posłuchajmy fragmentu Ewangelii Mt 28, 1-8</a:t>
            </a:r>
            <a:endParaRPr lang="pl-PL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Mt 28, 1-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76056" y="1640543"/>
            <a:ext cx="609600" cy="609600"/>
          </a:xfrm>
          <a:prstGeom prst="rect">
            <a:avLst/>
          </a:prstGeom>
        </p:spPr>
      </p:pic>
      <p:pic>
        <p:nvPicPr>
          <p:cNvPr id="3074" name="Picture 2" descr="Zobacz obraz źródłow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75811"/>
            <a:ext cx="6552728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48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4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309405" y="260648"/>
            <a:ext cx="6731650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17780" cmpd="sng">
                  <a:solidFill>
                    <a:schemeClr val="tx2">
                      <a:lumMod val="2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Kto przyszedł rano do grobu?</a:t>
            </a:r>
          </a:p>
          <a:p>
            <a:pPr algn="ctr"/>
            <a:r>
              <a:rPr lang="pl-PL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 się stało, gdy kobiety</a:t>
            </a:r>
          </a:p>
          <a:p>
            <a:pPr algn="ctr"/>
            <a:r>
              <a:rPr lang="pl-PL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rzyszły do grobu?</a:t>
            </a:r>
          </a:p>
          <a:p>
            <a:pPr algn="ctr"/>
            <a:r>
              <a:rPr lang="pl-PL" sz="4000" b="1" cap="none" spc="0" dirty="0" smtClean="0">
                <a:ln w="17780" cmpd="sng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Kogo zobaczyły kobiety?</a:t>
            </a:r>
          </a:p>
          <a:p>
            <a:pPr algn="ctr"/>
            <a:r>
              <a:rPr lang="pl-PL" sz="4000" b="1" dirty="0" smtClean="0">
                <a:ln w="17780" cmpd="sng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Jak wyglądał anioł?</a:t>
            </a:r>
          </a:p>
          <a:p>
            <a:pPr algn="ctr"/>
            <a:r>
              <a:rPr lang="pl-PL" sz="4000" b="1" cap="none" spc="0" dirty="0" smtClean="0">
                <a:ln w="17780" cmpd="sng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 im pokazał?</a:t>
            </a:r>
          </a:p>
          <a:p>
            <a:pPr algn="ctr"/>
            <a:r>
              <a:rPr lang="pl-PL" sz="4000" b="1" dirty="0" smtClean="0">
                <a:ln w="17780" cmpd="sng">
                  <a:solidFill>
                    <a:schemeClr val="accent5"/>
                  </a:solidFill>
                  <a:prstDash val="solid"/>
                  <a:miter lim="800000"/>
                </a:ln>
                <a:solidFill>
                  <a:schemeClr val="accent5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Jakie zadanie otrzymały</a:t>
            </a:r>
          </a:p>
          <a:p>
            <a:pPr algn="ctr"/>
            <a:r>
              <a:rPr lang="pl-PL" sz="4000" b="1" dirty="0">
                <a:ln w="17780" cmpd="sng">
                  <a:solidFill>
                    <a:schemeClr val="accent5"/>
                  </a:solidFill>
                  <a:prstDash val="solid"/>
                  <a:miter lim="800000"/>
                </a:ln>
                <a:solidFill>
                  <a:schemeClr val="accent5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4000" b="1" cap="none" spc="0" dirty="0" smtClean="0">
                <a:ln w="17780" cmpd="sng">
                  <a:solidFill>
                    <a:schemeClr val="accent5"/>
                  </a:solidFill>
                  <a:prstDash val="solid"/>
                  <a:miter lim="800000"/>
                </a:ln>
                <a:solidFill>
                  <a:schemeClr val="accent5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obiety od anioła?</a:t>
            </a:r>
          </a:p>
          <a:p>
            <a:pPr algn="ctr"/>
            <a:r>
              <a:rPr lang="pl-PL" sz="40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 zrobiły kobiety po</a:t>
            </a:r>
          </a:p>
          <a:p>
            <a:pPr algn="ctr"/>
            <a:r>
              <a:rPr lang="pl-PL" sz="40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40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potkaniu z aniołem?</a:t>
            </a:r>
            <a:endParaRPr lang="pl-PL" sz="40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85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85" y="548680"/>
            <a:ext cx="8208912" cy="559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19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80" y="980728"/>
            <a:ext cx="8572500" cy="520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50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ranek Królem jes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65021" y="1173887"/>
            <a:ext cx="609600" cy="6096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043608" y="644932"/>
            <a:ext cx="5139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Posłuchajmy piosenki: </a:t>
            </a:r>
            <a:r>
              <a:rPr lang="pl-PL" dirty="0" smtClean="0">
                <a:solidFill>
                  <a:srgbClr val="FF0000"/>
                </a:solidFill>
              </a:rPr>
              <a:t>„Baranek Królem jest”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811483" y="1124744"/>
            <a:ext cx="569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4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♫</a:t>
            </a:r>
            <a:endParaRPr lang="pl-PL" sz="40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Zobacz obraz źródłow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78687"/>
            <a:ext cx="3960440" cy="504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5450151" y="3461286"/>
            <a:ext cx="3439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</a:rPr>
              <a:t>Skopiuj i pokoloruj rysunek</a:t>
            </a:r>
            <a:endParaRPr lang="pl-P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65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lewnia metal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dlewnia metali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dlewnia metal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187</Words>
  <Application>Microsoft Office PowerPoint</Application>
  <PresentationFormat>Pokaz na ekranie (4:3)</PresentationFormat>
  <Paragraphs>35</Paragraphs>
  <Slides>9</Slides>
  <Notes>0</Notes>
  <HiddenSlides>0</HiddenSlides>
  <MMClips>3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Odlewnia metali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4</cp:revision>
  <dcterms:created xsi:type="dcterms:W3CDTF">2020-04-20T08:11:53Z</dcterms:created>
  <dcterms:modified xsi:type="dcterms:W3CDTF">2020-04-20T08:51:24Z</dcterms:modified>
</cp:coreProperties>
</file>