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1CF8-D941-4F84-9F6E-78D455052B63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870-D414-4008-BB75-7B9D4DE883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1CF8-D941-4F84-9F6E-78D455052B63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870-D414-4008-BB75-7B9D4DE883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1CF8-D941-4F84-9F6E-78D455052B63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870-D414-4008-BB75-7B9D4DE88387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1CF8-D941-4F84-9F6E-78D455052B63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870-D414-4008-BB75-7B9D4DE8838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1CF8-D941-4F84-9F6E-78D455052B63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870-D414-4008-BB75-7B9D4DE883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1CF8-D941-4F84-9F6E-78D455052B63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870-D414-4008-BB75-7B9D4DE8838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1CF8-D941-4F84-9F6E-78D455052B63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870-D414-4008-BB75-7B9D4DE883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1CF8-D941-4F84-9F6E-78D455052B63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870-D414-4008-BB75-7B9D4DE883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1CF8-D941-4F84-9F6E-78D455052B63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870-D414-4008-BB75-7B9D4DE883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1CF8-D941-4F84-9F6E-78D455052B63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870-D414-4008-BB75-7B9D4DE88387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1CF8-D941-4F84-9F6E-78D455052B63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870-D414-4008-BB75-7B9D4DE88387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331CF8-D941-4F84-9F6E-78D455052B63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D7C870-D414-4008-BB75-7B9D4DE88387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26747" y="370620"/>
            <a:ext cx="62905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Katecheza 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53</a:t>
            </a:r>
            <a:endParaRPr lang="pl-PL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Uroczystość Bożego 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Ciała</a:t>
            </a:r>
            <a:endParaRPr lang="pl-P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5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2955943"/>
            <a:ext cx="5399999" cy="36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2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332656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 jest charakterystyczne w procesji Bożego Ciała?</a:t>
            </a:r>
            <a:endParaRPr lang="pl-PL" dirty="0"/>
          </a:p>
        </p:txBody>
      </p:sp>
      <p:pic>
        <p:nvPicPr>
          <p:cNvPr id="5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1" y="980728"/>
            <a:ext cx="330273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469886" y="1275701"/>
            <a:ext cx="2922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Dzwonki</a:t>
            </a:r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7" y="3717032"/>
            <a:ext cx="198310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13" y="3717032"/>
            <a:ext cx="20449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5525799" y="4149080"/>
            <a:ext cx="3273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Feretrony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927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41283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498613" y="404664"/>
            <a:ext cx="27783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Sypanie 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kwiatów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0" y="3573016"/>
            <a:ext cx="4032448" cy="28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5397623" y="4365104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Poduszki 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352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67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149170" y="998022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1. Ministrant z krzyżem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483768" y="476672"/>
            <a:ext cx="390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KOLEJNOŚĆ PROCESJI BOŻEGO CIAŁA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960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104456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176464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145421" y="1280756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2. Feretrony i poduszki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922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28716"/>
            <a:ext cx="6120680" cy="40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43808" y="1340768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3. Ministranci z dzwonkami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425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17142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699792" y="1412776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4. Dziewczynki sypiące kwiatki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273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6875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394180" y="743699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5. Ksiądz z monstrancją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518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728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35896" y="90872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6. Wierni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9082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548680"/>
            <a:ext cx="6981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Zapisz w zeszycie: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Procesja to uroczysty pochód religijny połączony ze śpiewem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Monstrancja to przedmiot ze złota, w którym umieszczony jest</a:t>
            </a:r>
          </a:p>
          <a:p>
            <a:r>
              <a:rPr lang="pl-PL" dirty="0" smtClean="0"/>
              <a:t>Pan Jezus w Najświętszym Sakramencie</a:t>
            </a:r>
            <a:endParaRPr lang="pl-PL" dirty="0"/>
          </a:p>
        </p:txBody>
      </p:sp>
      <p:pic>
        <p:nvPicPr>
          <p:cNvPr id="5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50417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3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2565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971600" y="476672"/>
            <a:ext cx="501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 co jest potrzebne słońce? Co nam ono daje?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548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176464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/>
          <p:cNvSpPr/>
          <p:nvPr/>
        </p:nvSpPr>
        <p:spPr>
          <a:xfrm>
            <a:off x="269179" y="116632"/>
            <a:ext cx="2952328" cy="1296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Ś</a:t>
            </a:r>
            <a:r>
              <a:rPr lang="pl-PL" dirty="0" smtClean="0"/>
              <a:t>wiatło</a:t>
            </a:r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3491880" y="260648"/>
            <a:ext cx="2952328" cy="1296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</a:t>
            </a:r>
            <a:r>
              <a:rPr lang="pl-PL" dirty="0" smtClean="0"/>
              <a:t>iepło</a:t>
            </a:r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5796136" y="1645359"/>
            <a:ext cx="2952328" cy="1296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Daje wzrost roślinom</a:t>
            </a:r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5796136" y="3421782"/>
            <a:ext cx="2952328" cy="1296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Mamy lepszy nastrój</a:t>
            </a: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3995936" y="5229200"/>
            <a:ext cx="2952328" cy="1296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Jest nam wesoło</a:t>
            </a: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322574" y="5370868"/>
            <a:ext cx="2952328" cy="1296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Mamy chęć do zabawy</a:t>
            </a:r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4624193" y="2379301"/>
            <a:ext cx="1129934" cy="171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3286975" y="5012602"/>
            <a:ext cx="1193224" cy="216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1259632" y="1556792"/>
            <a:ext cx="576064" cy="260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3652664" y="1573351"/>
            <a:ext cx="612068" cy="243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4666202" y="3898114"/>
            <a:ext cx="1115634" cy="171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2079072" y="5008753"/>
            <a:ext cx="0" cy="220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55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404664"/>
            <a:ext cx="806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 to jest? (wpisz w brakujące miejsca samogłoski, a znajdziesz odpowiedź)</a:t>
            </a:r>
            <a:endParaRPr lang="pl-PL" dirty="0"/>
          </a:p>
        </p:txBody>
      </p:sp>
      <p:pic>
        <p:nvPicPr>
          <p:cNvPr id="5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9330"/>
            <a:ext cx="32403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967762" y="5013176"/>
            <a:ext cx="5208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 – n s t r – n c j -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059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404664"/>
            <a:ext cx="6506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Do czego służy monstrancja?</a:t>
            </a:r>
          </a:p>
          <a:p>
            <a:r>
              <a:rPr lang="pl-PL" dirty="0" smtClean="0"/>
              <a:t>Do umieszczania Pana Jezusa w Najświętszym Sakramencie.</a:t>
            </a:r>
          </a:p>
          <a:p>
            <a:r>
              <a:rPr lang="pl-PL" dirty="0" smtClean="0"/>
              <a:t>Gdzie możemy zobaczyć monstrancję?</a:t>
            </a:r>
          </a:p>
          <a:p>
            <a:r>
              <a:rPr lang="pl-PL" dirty="0" smtClean="0"/>
              <a:t>W kościele, podczas adoracji, podczas procesji Bożego Ciała.</a:t>
            </a:r>
            <a:endParaRPr lang="pl-PL" dirty="0"/>
          </a:p>
        </p:txBody>
      </p:sp>
      <p:pic>
        <p:nvPicPr>
          <p:cNvPr id="5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1604993"/>
            <a:ext cx="4488432" cy="32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67" y="3297181"/>
            <a:ext cx="4298825" cy="30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2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214829" y="3296017"/>
            <a:ext cx="223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słońce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730469" y="3296017"/>
            <a:ext cx="2133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hostia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8" name="Strzałka w lewo, w prawo i w górę 7"/>
          <p:cNvSpPr/>
          <p:nvPr/>
        </p:nvSpPr>
        <p:spPr>
          <a:xfrm rot="10800000">
            <a:off x="3563885" y="3429000"/>
            <a:ext cx="2166581" cy="115212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 descr="Zobacz obraz źródłow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725144"/>
            <a:ext cx="2952329" cy="20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9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476672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/>
              <a:t>Tak jak słońce jest ważne dla życia, tak </a:t>
            </a:r>
          </a:p>
          <a:p>
            <a:pPr algn="ctr"/>
            <a:r>
              <a:rPr lang="pl-PL" sz="3200" dirty="0" smtClean="0"/>
              <a:t>ważny jest Jezus w Najświętszym</a:t>
            </a:r>
          </a:p>
          <a:p>
            <a:pPr algn="ctr"/>
            <a:r>
              <a:rPr lang="pl-PL" sz="3200" dirty="0" smtClean="0"/>
              <a:t>Sakramencie. Jego obecność daje nam radość. </a:t>
            </a:r>
          </a:p>
          <a:p>
            <a:pPr algn="ctr"/>
            <a:r>
              <a:rPr lang="pl-PL" sz="3200" dirty="0" smtClean="0"/>
              <a:t>W Hostii jest prawdziwie obecny Pan Jezus. </a:t>
            </a:r>
          </a:p>
          <a:p>
            <a:pPr algn="ctr"/>
            <a:r>
              <a:rPr lang="pl-PL" sz="3200" dirty="0" smtClean="0"/>
              <a:t>On chce, aby każdy człowiek przychodził do </a:t>
            </a:r>
          </a:p>
          <a:p>
            <a:pPr algn="ctr"/>
            <a:r>
              <a:rPr lang="pl-PL" sz="3200" dirty="0" smtClean="0"/>
              <a:t>Niego.</a:t>
            </a:r>
          </a:p>
          <a:p>
            <a:pPr algn="ctr"/>
            <a:r>
              <a:rPr lang="pl-PL" sz="3200" dirty="0" smtClean="0"/>
              <a:t>Jest taki dzień w ciągu roku, w którym </a:t>
            </a:r>
          </a:p>
          <a:p>
            <a:pPr algn="ctr"/>
            <a:r>
              <a:rPr lang="pl-PL" sz="3200" dirty="0" smtClean="0"/>
              <a:t>Jezus „wychodzi” na ulice, aby mogli Go </a:t>
            </a:r>
          </a:p>
          <a:p>
            <a:pPr algn="ctr"/>
            <a:r>
              <a:rPr lang="pl-PL" sz="3200" dirty="0" smtClean="0"/>
              <a:t>zobaczyć także ci, którzy do Niego </a:t>
            </a:r>
          </a:p>
          <a:p>
            <a:pPr algn="ctr"/>
            <a:r>
              <a:rPr lang="pl-PL" sz="3200" dirty="0" smtClean="0"/>
              <a:t>nie przychodzą. </a:t>
            </a:r>
          </a:p>
          <a:p>
            <a:pPr algn="ctr"/>
            <a:r>
              <a:rPr lang="pl-PL" sz="3200" dirty="0" smtClean="0"/>
              <a:t>To wyjście nazywamy </a:t>
            </a:r>
            <a:r>
              <a:rPr lang="pl-PL" sz="3200" b="1" dirty="0" smtClean="0">
                <a:solidFill>
                  <a:srgbClr val="FF0000"/>
                </a:solidFill>
              </a:rPr>
              <a:t>procesją Bożego Ciała</a:t>
            </a:r>
            <a:endParaRPr lang="pl-P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1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9" y="154136"/>
            <a:ext cx="8784819" cy="637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1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550"/>
            <a:ext cx="5184576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5064224" cy="30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815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</TotalTime>
  <Words>235</Words>
  <Application>Microsoft Office PowerPoint</Application>
  <PresentationFormat>Pokaz na ekranie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Kształt fali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2</cp:revision>
  <dcterms:created xsi:type="dcterms:W3CDTF">2020-06-09T08:48:00Z</dcterms:created>
  <dcterms:modified xsi:type="dcterms:W3CDTF">2020-06-09T08:59:38Z</dcterms:modified>
</cp:coreProperties>
</file>