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BA79-5E75-4BCD-A6B0-9F1660C5A08D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9AF3-2E19-4B93-916F-F300B59DC60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BA79-5E75-4BCD-A6B0-9F1660C5A08D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9AF3-2E19-4B93-916F-F300B59DC60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BA79-5E75-4BCD-A6B0-9F1660C5A08D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9AF3-2E19-4B93-916F-F300B59DC603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BA79-5E75-4BCD-A6B0-9F1660C5A08D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9AF3-2E19-4B93-916F-F300B59DC603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BA79-5E75-4BCD-A6B0-9F1660C5A08D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9AF3-2E19-4B93-916F-F300B59DC60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BA79-5E75-4BCD-A6B0-9F1660C5A08D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9AF3-2E19-4B93-916F-F300B59DC60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BA79-5E75-4BCD-A6B0-9F1660C5A08D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9AF3-2E19-4B93-916F-F300B59DC60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BA79-5E75-4BCD-A6B0-9F1660C5A08D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9AF3-2E19-4B93-916F-F300B59DC60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BA79-5E75-4BCD-A6B0-9F1660C5A08D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9AF3-2E19-4B93-916F-F300B59DC60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BA79-5E75-4BCD-A6B0-9F1660C5A08D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9AF3-2E19-4B93-916F-F300B59DC603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BA79-5E75-4BCD-A6B0-9F1660C5A08D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9AF3-2E19-4B93-916F-F300B59DC603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A3EBA79-5E75-4BCD-A6B0-9F1660C5A08D}" type="datetimeFigureOut">
              <a:rPr lang="pl-PL" smtClean="0"/>
              <a:t>09.06.2020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AC49AF3-2E19-4B93-916F-F300B59DC603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426747" y="370620"/>
            <a:ext cx="629050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Katecheza </a:t>
            </a:r>
            <a:r>
              <a:rPr lang="pl-P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52</a:t>
            </a:r>
            <a:endParaRPr lang="pl-PL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Uroczystość Bożego </a:t>
            </a:r>
          </a:p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Ciała</a:t>
            </a:r>
            <a:endParaRPr lang="pl-PL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2955943"/>
            <a:ext cx="5399999" cy="3600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95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332656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Co jest charakterystyczne w procesji Bożego Ciała?</a:t>
            </a:r>
            <a:endParaRPr lang="pl-PL" dirty="0"/>
          </a:p>
        </p:txBody>
      </p:sp>
      <p:pic>
        <p:nvPicPr>
          <p:cNvPr id="3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61" y="980728"/>
            <a:ext cx="330273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469886" y="1275701"/>
            <a:ext cx="29225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Dzwonki 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5" name="Picture 4" descr="Zobacz obraz źródł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47" y="3717032"/>
            <a:ext cx="198310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Zobacz obraz źródłow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13" y="3717032"/>
            <a:ext cx="204491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5525799" y="4149080"/>
            <a:ext cx="3273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Feretrony</a:t>
            </a:r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6028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0648"/>
            <a:ext cx="412839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5498613" y="404664"/>
            <a:ext cx="27783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Sypanie</a:t>
            </a:r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kwiatów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4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0" y="3573016"/>
            <a:ext cx="4032448" cy="282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397623" y="4365104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Poduszki</a:t>
            </a:r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867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339752" y="511998"/>
            <a:ext cx="395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KOLEJNOŚĆ PROCESJI BOŻEG O CIAŁA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667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149170" y="998022"/>
            <a:ext cx="2600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1. Ministrant z krzyżem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2661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4104456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176464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145421" y="1280756"/>
            <a:ext cx="256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2. Feretrony i poduszki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6727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28716"/>
            <a:ext cx="6120680" cy="400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843808" y="1340768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3. Ministranci z dzwonkami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0151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8"/>
            <a:ext cx="617142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699792" y="1412776"/>
            <a:ext cx="33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4. Dziewczynki sypiące kwiatki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8384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76875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394180" y="743699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5. Ksiądz z monstrancją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9353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27280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635896" y="908720"/>
            <a:ext cx="11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6. Wierni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8469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548680"/>
            <a:ext cx="6981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Zapisz w zeszycie: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 smtClean="0"/>
              <a:t>Procesja to uroczysty pochód religijny połączony ze śpiewem</a:t>
            </a:r>
          </a:p>
          <a:p>
            <a:pPr marL="285750" indent="-285750">
              <a:buFont typeface="Arial" charset="0"/>
              <a:buChar char="•"/>
            </a:pPr>
            <a:r>
              <a:rPr lang="pl-PL" dirty="0" smtClean="0"/>
              <a:t>Monstrancja to przedmiot ze złota, w którym umieszczony jest</a:t>
            </a:r>
          </a:p>
          <a:p>
            <a:r>
              <a:rPr lang="pl-PL" dirty="0" smtClean="0"/>
              <a:t>Pan Jezus w Najświętszym Sakramencie</a:t>
            </a:r>
            <a:endParaRPr lang="pl-PL" dirty="0"/>
          </a:p>
        </p:txBody>
      </p:sp>
      <p:pic>
        <p:nvPicPr>
          <p:cNvPr id="3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64904"/>
            <a:ext cx="550417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530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525658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971600" y="476672"/>
            <a:ext cx="501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 co jest potrzebne słońce? Co nam ono daje?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376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176464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a 2"/>
          <p:cNvSpPr/>
          <p:nvPr/>
        </p:nvSpPr>
        <p:spPr>
          <a:xfrm>
            <a:off x="269179" y="116632"/>
            <a:ext cx="295232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Ś</a:t>
            </a:r>
            <a:r>
              <a:rPr lang="pl-PL" dirty="0" smtClean="0"/>
              <a:t>wiatło</a:t>
            </a:r>
            <a:endParaRPr lang="pl-PL" dirty="0"/>
          </a:p>
        </p:txBody>
      </p:sp>
      <p:sp>
        <p:nvSpPr>
          <p:cNvPr id="4" name="Elipsa 3"/>
          <p:cNvSpPr/>
          <p:nvPr/>
        </p:nvSpPr>
        <p:spPr>
          <a:xfrm>
            <a:off x="3491880" y="260648"/>
            <a:ext cx="295232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</a:t>
            </a:r>
            <a:r>
              <a:rPr lang="pl-PL" dirty="0" smtClean="0"/>
              <a:t>iepło</a:t>
            </a:r>
            <a:endParaRPr lang="pl-PL" dirty="0"/>
          </a:p>
        </p:txBody>
      </p:sp>
      <p:sp>
        <p:nvSpPr>
          <p:cNvPr id="5" name="Elipsa 4"/>
          <p:cNvSpPr/>
          <p:nvPr/>
        </p:nvSpPr>
        <p:spPr>
          <a:xfrm>
            <a:off x="5796136" y="1645359"/>
            <a:ext cx="295232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Daje wzrost roślinom</a:t>
            </a:r>
            <a:endParaRPr lang="pl-PL" dirty="0"/>
          </a:p>
        </p:txBody>
      </p:sp>
      <p:sp>
        <p:nvSpPr>
          <p:cNvPr id="6" name="Elipsa 5"/>
          <p:cNvSpPr/>
          <p:nvPr/>
        </p:nvSpPr>
        <p:spPr>
          <a:xfrm>
            <a:off x="5796136" y="3421782"/>
            <a:ext cx="295232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Mamy lepszy nastrój</a:t>
            </a:r>
            <a:endParaRPr lang="pl-PL" dirty="0"/>
          </a:p>
        </p:txBody>
      </p:sp>
      <p:sp>
        <p:nvSpPr>
          <p:cNvPr id="7" name="Elipsa 6"/>
          <p:cNvSpPr/>
          <p:nvPr/>
        </p:nvSpPr>
        <p:spPr>
          <a:xfrm>
            <a:off x="3995936" y="5229200"/>
            <a:ext cx="295232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Jest nam wesoło</a:t>
            </a:r>
            <a:endParaRPr lang="pl-PL" dirty="0"/>
          </a:p>
        </p:txBody>
      </p:sp>
      <p:sp>
        <p:nvSpPr>
          <p:cNvPr id="8" name="Elipsa 7"/>
          <p:cNvSpPr/>
          <p:nvPr/>
        </p:nvSpPr>
        <p:spPr>
          <a:xfrm>
            <a:off x="322574" y="5370868"/>
            <a:ext cx="295232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Mamy chęć do zabawy</a:t>
            </a:r>
            <a:endParaRPr lang="pl-PL" dirty="0"/>
          </a:p>
        </p:txBody>
      </p:sp>
      <p:cxnSp>
        <p:nvCxnSpPr>
          <p:cNvPr id="9" name="Łącznik prosty ze strzałką 8"/>
          <p:cNvCxnSpPr/>
          <p:nvPr/>
        </p:nvCxnSpPr>
        <p:spPr>
          <a:xfrm flipV="1">
            <a:off x="4624193" y="2379301"/>
            <a:ext cx="1129934" cy="171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3286975" y="5012602"/>
            <a:ext cx="1193224" cy="2165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/>
          <p:nvPr/>
        </p:nvCxnSpPr>
        <p:spPr>
          <a:xfrm flipV="1">
            <a:off x="1259632" y="1556792"/>
            <a:ext cx="576064" cy="2603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 flipV="1">
            <a:off x="3652664" y="1573351"/>
            <a:ext cx="612068" cy="2437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/>
          <p:cNvCxnSpPr/>
          <p:nvPr/>
        </p:nvCxnSpPr>
        <p:spPr>
          <a:xfrm flipV="1">
            <a:off x="4666202" y="3898114"/>
            <a:ext cx="1115634" cy="171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2079072" y="5008753"/>
            <a:ext cx="0" cy="220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732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404664"/>
            <a:ext cx="806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Co to jest? (wpisz w brakujące miejsca samogłoski, a znajdziesz odpowiedź)</a:t>
            </a:r>
            <a:endParaRPr lang="pl-PL" dirty="0"/>
          </a:p>
        </p:txBody>
      </p:sp>
      <p:pic>
        <p:nvPicPr>
          <p:cNvPr id="3" name="Picture 2" descr="Zobacz obraz źródłow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89330"/>
            <a:ext cx="324036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650368" y="5013176"/>
            <a:ext cx="5843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 – n s t r – n c j -</a:t>
            </a:r>
            <a:endParaRPr lang="pl-P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51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404664"/>
            <a:ext cx="6506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Do czego służy monstrancja?</a:t>
            </a:r>
          </a:p>
          <a:p>
            <a:r>
              <a:rPr lang="pl-PL" dirty="0" smtClean="0"/>
              <a:t>Do umieszczania Pana Jezusa w Najświętszym Sakramencie.</a:t>
            </a:r>
          </a:p>
          <a:p>
            <a:r>
              <a:rPr lang="pl-PL" dirty="0" smtClean="0"/>
              <a:t>Gdzie możemy zobaczyć monstrancję?</a:t>
            </a:r>
          </a:p>
          <a:p>
            <a:r>
              <a:rPr lang="pl-PL" dirty="0" smtClean="0"/>
              <a:t>W kościele, podczas adoracji, podczas procesji Bożego Ciała.</a:t>
            </a:r>
            <a:endParaRPr lang="pl-PL" dirty="0"/>
          </a:p>
        </p:txBody>
      </p:sp>
      <p:pic>
        <p:nvPicPr>
          <p:cNvPr id="3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7" y="1604993"/>
            <a:ext cx="4488432" cy="320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867" y="3297181"/>
            <a:ext cx="4298825" cy="303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95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8164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Zobacz obraz źródłow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0648"/>
            <a:ext cx="38164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214829" y="3296017"/>
            <a:ext cx="2238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słońce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730469" y="3296017"/>
            <a:ext cx="2133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hostia</a:t>
            </a:r>
            <a:endParaRPr lang="pl-PL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Strzałka w lewo, w prawo i w górę 5"/>
          <p:cNvSpPr/>
          <p:nvPr/>
        </p:nvSpPr>
        <p:spPr>
          <a:xfrm rot="10800000">
            <a:off x="3563885" y="3429000"/>
            <a:ext cx="2166581" cy="115212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2" descr="Zobacz obraz źródłow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4725144"/>
            <a:ext cx="2952329" cy="201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25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83671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/>
              <a:t>Tak jak słońce jest ważne dla życia, tak </a:t>
            </a:r>
          </a:p>
          <a:p>
            <a:pPr algn="ctr"/>
            <a:r>
              <a:rPr lang="pl-PL" sz="3200" dirty="0" smtClean="0"/>
              <a:t>ważny jest Jezus w Najświętszym</a:t>
            </a:r>
          </a:p>
          <a:p>
            <a:pPr algn="ctr"/>
            <a:r>
              <a:rPr lang="pl-PL" sz="3200" dirty="0" smtClean="0"/>
              <a:t>Sakramencie. Jego obecność daje nam radość. </a:t>
            </a:r>
          </a:p>
          <a:p>
            <a:pPr algn="ctr"/>
            <a:r>
              <a:rPr lang="pl-PL" sz="3200" dirty="0" smtClean="0"/>
              <a:t>W Hostii jest prawdziwie obecny Pan Jezus. </a:t>
            </a:r>
          </a:p>
          <a:p>
            <a:pPr algn="ctr"/>
            <a:r>
              <a:rPr lang="pl-PL" sz="3200" dirty="0" smtClean="0"/>
              <a:t>On chce, aby każdy człowiek przychodził do </a:t>
            </a:r>
          </a:p>
          <a:p>
            <a:pPr algn="ctr"/>
            <a:r>
              <a:rPr lang="pl-PL" sz="3200" dirty="0" smtClean="0"/>
              <a:t>Niego.</a:t>
            </a:r>
          </a:p>
          <a:p>
            <a:pPr algn="ctr"/>
            <a:r>
              <a:rPr lang="pl-PL" sz="3200" dirty="0" smtClean="0"/>
              <a:t>Jest taki dzień w ciągu roku, w którym </a:t>
            </a:r>
          </a:p>
          <a:p>
            <a:pPr algn="ctr"/>
            <a:r>
              <a:rPr lang="pl-PL" sz="3200" dirty="0" smtClean="0"/>
              <a:t>Jezus „wychodzi” na ulice, aby mogli Go </a:t>
            </a:r>
          </a:p>
          <a:p>
            <a:pPr algn="ctr"/>
            <a:r>
              <a:rPr lang="pl-PL" sz="3200" dirty="0" smtClean="0"/>
              <a:t>zobaczyć także ci, którzy do Niego </a:t>
            </a:r>
          </a:p>
          <a:p>
            <a:pPr algn="ctr"/>
            <a:r>
              <a:rPr lang="pl-PL" sz="3200" dirty="0" smtClean="0"/>
              <a:t>nie przychodzą. </a:t>
            </a:r>
          </a:p>
          <a:p>
            <a:pPr algn="ctr"/>
            <a:r>
              <a:rPr lang="pl-PL" sz="3200" dirty="0" smtClean="0"/>
              <a:t>To wyjście nazywamy </a:t>
            </a:r>
            <a:r>
              <a:rPr lang="pl-PL" sz="3200" b="1" dirty="0" smtClean="0">
                <a:solidFill>
                  <a:srgbClr val="FF0000"/>
                </a:solidFill>
              </a:rPr>
              <a:t>procesją Bożego Ciała</a:t>
            </a:r>
            <a:endParaRPr lang="pl-P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43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69" y="154136"/>
            <a:ext cx="8784819" cy="637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67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obacz obraz źródłow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2550"/>
            <a:ext cx="5184576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Zobacz obraz źródło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645024"/>
            <a:ext cx="5064224" cy="30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380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</TotalTime>
  <Words>236</Words>
  <Application>Microsoft Office PowerPoint</Application>
  <PresentationFormat>Pokaz na ekranie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Kształt fali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Kowalski Ryszard</dc:creator>
  <cp:lastModifiedBy>Kowalski Ryszard</cp:lastModifiedBy>
  <cp:revision>1</cp:revision>
  <dcterms:created xsi:type="dcterms:W3CDTF">2020-06-09T09:00:26Z</dcterms:created>
  <dcterms:modified xsi:type="dcterms:W3CDTF">2020-06-09T09:09:46Z</dcterms:modified>
</cp:coreProperties>
</file>