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B2C0B9-54FE-49B9-99D8-2BE9549BFCE5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C27691-A489-44B4-9DDB-4409D0B618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2C0B9-54FE-49B9-99D8-2BE9549BFCE5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27691-A489-44B4-9DDB-4409D0B618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2C0B9-54FE-49B9-99D8-2BE9549BFCE5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27691-A489-44B4-9DDB-4409D0B618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2C0B9-54FE-49B9-99D8-2BE9549BFCE5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27691-A489-44B4-9DDB-4409D0B618C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2C0B9-54FE-49B9-99D8-2BE9549BFCE5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27691-A489-44B4-9DDB-4409D0B618C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2C0B9-54FE-49B9-99D8-2BE9549BFCE5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27691-A489-44B4-9DDB-4409D0B618C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2C0B9-54FE-49B9-99D8-2BE9549BFCE5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27691-A489-44B4-9DDB-4409D0B618C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2C0B9-54FE-49B9-99D8-2BE9549BFCE5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27691-A489-44B4-9DDB-4409D0B618C4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2C0B9-54FE-49B9-99D8-2BE9549BFCE5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27691-A489-44B4-9DDB-4409D0B618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7B2C0B9-54FE-49B9-99D8-2BE9549BFCE5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27691-A489-44B4-9DDB-4409D0B618C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B2C0B9-54FE-49B9-99D8-2BE9549BFCE5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C27691-A489-44B4-9DDB-4409D0B618C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B2C0B9-54FE-49B9-99D8-2BE9549BFCE5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C27691-A489-44B4-9DDB-4409D0B618C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102" y="332656"/>
            <a:ext cx="9033243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Katecheza 51</a:t>
            </a:r>
          </a:p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Temat: Posłani przez Pana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760000" cy="36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6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7758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</a:t>
            </a:r>
          </a:p>
          <a:p>
            <a:r>
              <a:rPr lang="pl-PL" dirty="0" smtClean="0"/>
              <a:t>Podaj przykłady z życia codziennego mówiące o tym, w jaki sposób</a:t>
            </a:r>
          </a:p>
          <a:p>
            <a:r>
              <a:rPr lang="pl-PL" dirty="0"/>
              <a:t>m</a:t>
            </a:r>
            <a:r>
              <a:rPr lang="pl-PL" dirty="0" smtClean="0"/>
              <a:t>ożemy w różnych sytuacjach przekazywać pokój.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62216" y="1444028"/>
            <a:ext cx="8839279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Praca – odrabianie pracy domowej,</a:t>
            </a:r>
          </a:p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pomoc rodzicom;</a:t>
            </a:r>
          </a:p>
          <a:p>
            <a:pPr algn="ctr"/>
            <a:r>
              <a:rPr lang="pl-PL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Modlitwa – uczestniczenie w </a:t>
            </a:r>
          </a:p>
          <a:p>
            <a:pPr algn="ctr"/>
            <a:r>
              <a:rPr lang="pl-PL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n</a:t>
            </a:r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iedzielnej Mszy Świętej,</a:t>
            </a:r>
          </a:p>
          <a:p>
            <a:pPr algn="ctr"/>
            <a:r>
              <a:rPr lang="pl-PL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u</a:t>
            </a:r>
            <a:r>
              <a:rPr lang="pl-PL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dział w nabożeństwach;</a:t>
            </a:r>
          </a:p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Dobre uczynki – odwiedzenie</a:t>
            </a:r>
          </a:p>
          <a:p>
            <a:pPr algn="ctr"/>
            <a:r>
              <a:rPr lang="pl-PL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c</a:t>
            </a:r>
            <a:r>
              <a:rPr lang="pl-PL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horego kolegi, pomoc w nauce</a:t>
            </a:r>
          </a:p>
          <a:p>
            <a:pPr algn="ctr"/>
            <a:r>
              <a:rPr lang="pl-PL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</a:t>
            </a:r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łabszemu koledze</a:t>
            </a:r>
            <a:endParaRPr lang="pl-PL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2115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188640"/>
            <a:ext cx="779572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Zadaniem dla każdego</a:t>
            </a:r>
          </a:p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nas jest dawanie</a:t>
            </a:r>
          </a:p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ś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wiadectwa o Panu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Jezusie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28829" y="3604960"/>
            <a:ext cx="748634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Nie możemy wstydzić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Się Jezusa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23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332656"/>
            <a:ext cx="3920124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68" y="3284984"/>
            <a:ext cx="4882370" cy="341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0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3570"/>
            <a:ext cx="3810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718" y="3212976"/>
            <a:ext cx="57150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2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8326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356992"/>
            <a:ext cx="4930321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265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6429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93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332656"/>
            <a:ext cx="545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Odczytujemy fragment Ewangelii Mt 28, 16-20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67544" y="908720"/>
            <a:ext cx="8280920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	„Jedenastu </a:t>
            </a:r>
            <a:r>
              <a:rPr lang="pl-PL" sz="2800" b="1" dirty="0">
                <a:solidFill>
                  <a:srgbClr val="7030A0"/>
                </a:solidFill>
                <a:latin typeface="Bahnschrift" panose="020B0502040204020203" pitchFamily="34" charset="0"/>
              </a:rPr>
              <a:t>zaś uczniów udało się do Galilei na górę, tam gdzie Jezus im polecił. </a:t>
            </a:r>
            <a:r>
              <a:rPr lang="pl-PL" sz="2800" b="1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A </a:t>
            </a:r>
            <a:r>
              <a:rPr lang="pl-PL" sz="2800" b="1" dirty="0">
                <a:solidFill>
                  <a:srgbClr val="7030A0"/>
                </a:solidFill>
                <a:latin typeface="Bahnschrift" panose="020B0502040204020203" pitchFamily="34" charset="0"/>
              </a:rPr>
              <a:t>gdy Go ujrzeli, oddali Mu pokłon. Niektórzy jednak wątpili. </a:t>
            </a:r>
            <a:r>
              <a:rPr lang="pl-PL" sz="2800" b="1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Wtedy </a:t>
            </a:r>
            <a:r>
              <a:rPr lang="pl-PL" sz="2800" b="1" dirty="0">
                <a:solidFill>
                  <a:srgbClr val="7030A0"/>
                </a:solidFill>
                <a:latin typeface="Bahnschrift" panose="020B0502040204020203" pitchFamily="34" charset="0"/>
              </a:rPr>
              <a:t>Jezus podszedł do nich i przemówił tymi słowami: «Dana Mi jest wszelka władza w niebie i na ziemi. </a:t>
            </a:r>
            <a:r>
              <a:rPr lang="pl-PL" sz="2800" b="1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Idźcie </a:t>
            </a:r>
            <a:r>
              <a:rPr lang="pl-PL" sz="2800" b="1" dirty="0">
                <a:solidFill>
                  <a:srgbClr val="7030A0"/>
                </a:solidFill>
                <a:latin typeface="Bahnschrift" panose="020B0502040204020203" pitchFamily="34" charset="0"/>
              </a:rPr>
              <a:t>więc i nauczajcie wszystkie </a:t>
            </a:r>
            <a:r>
              <a:rPr lang="pl-PL" sz="2800" b="1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narody, </a:t>
            </a:r>
            <a:r>
              <a:rPr lang="pl-PL" sz="2800" b="1" dirty="0">
                <a:solidFill>
                  <a:srgbClr val="7030A0"/>
                </a:solidFill>
                <a:latin typeface="Bahnschrift" panose="020B0502040204020203" pitchFamily="34" charset="0"/>
              </a:rPr>
              <a:t>udzielając im chrztu w imię Ojca i Syna, i Ducha Świętego. </a:t>
            </a:r>
            <a:r>
              <a:rPr lang="pl-PL" sz="2800" b="1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Uczcie </a:t>
            </a:r>
            <a:r>
              <a:rPr lang="pl-PL" sz="2800" b="1" dirty="0">
                <a:solidFill>
                  <a:srgbClr val="7030A0"/>
                </a:solidFill>
                <a:latin typeface="Bahnschrift" panose="020B0502040204020203" pitchFamily="34" charset="0"/>
              </a:rPr>
              <a:t>je zachowywać wszystko, co wam przykazałem. A oto Ja jestem z wami przez wszystkie dni, aż do skończenia świata</a:t>
            </a:r>
            <a:r>
              <a:rPr lang="pl-PL" sz="2800" b="1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»”.</a:t>
            </a:r>
            <a:endParaRPr lang="pl-PL" sz="2800" b="1" dirty="0">
              <a:solidFill>
                <a:srgbClr val="7030A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0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642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Jaką misję zostawił Jezus uczniom, wstępując do nieba?</a:t>
            </a:r>
            <a:endParaRPr lang="pl-PL" dirty="0"/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4029075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aśnienie owalne 2"/>
          <p:cNvSpPr/>
          <p:nvPr/>
        </p:nvSpPr>
        <p:spPr>
          <a:xfrm rot="1977410">
            <a:off x="4676426" y="1133008"/>
            <a:ext cx="4283617" cy="388843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Idźcie więc i nauczajcie wszystkie narody, udzielając im chrztu w imię Ojca i Syna, i Ducha Świętego.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4040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915025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ala 1"/>
          <p:cNvSpPr/>
          <p:nvPr/>
        </p:nvSpPr>
        <p:spPr>
          <a:xfrm>
            <a:off x="1619672" y="188640"/>
            <a:ext cx="5915025" cy="144016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K: Idźcie w pokoju Chrystusa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W: Bogu niech będą dzięki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5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260648"/>
            <a:ext cx="4230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</a:t>
            </a:r>
          </a:p>
          <a:p>
            <a:r>
              <a:rPr lang="pl-PL" dirty="0" smtClean="0"/>
              <a:t>Uzupełnij tekst rozesłania wiernych.</a:t>
            </a:r>
          </a:p>
          <a:p>
            <a:r>
              <a:rPr lang="pl-PL" dirty="0" smtClean="0"/>
              <a:t>K: (………) w pokoju  (………..)</a:t>
            </a:r>
          </a:p>
          <a:p>
            <a:r>
              <a:rPr lang="pl-PL" dirty="0" smtClean="0"/>
              <a:t>W: (…….) niech będą (……….)</a:t>
            </a:r>
            <a:endParaRPr lang="pl-PL" dirty="0"/>
          </a:p>
        </p:txBody>
      </p:sp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50482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1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10698" y="188640"/>
            <a:ext cx="75729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 oznaczają słowa:</a:t>
            </a:r>
          </a:p>
          <a:p>
            <a:pPr algn="ctr"/>
            <a:r>
              <a:rPr lang="pl-PL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„Idźcie w pokoju </a:t>
            </a:r>
            <a:r>
              <a:rPr lang="pl-PL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chrystusa</a:t>
            </a:r>
            <a:r>
              <a:rPr lang="pl-PL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”?</a:t>
            </a:r>
            <a:endParaRPr lang="pl-PL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1482" y="1388969"/>
            <a:ext cx="88713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Posłanie wiernych, aby przekazywali</a:t>
            </a:r>
          </a:p>
          <a:p>
            <a:pPr algn="ctr"/>
            <a:r>
              <a:rPr lang="pl-P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pl-PL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alej to, czym zostali obdarowani</a:t>
            </a:r>
          </a:p>
          <a:p>
            <a:pPr algn="ctr"/>
            <a:r>
              <a:rPr lang="pl-P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pl-PL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rzez Pana Boga podczas</a:t>
            </a:r>
          </a:p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Eucharystii </a:t>
            </a:r>
            <a:endParaRPr lang="pl-PL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11807" y="3697293"/>
            <a:ext cx="772038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pl-PL" sz="3600" b="1" dirty="0" smtClean="0">
                <a:ln w="315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Ludzie nie są sami w głoszeniu</a:t>
            </a:r>
          </a:p>
          <a:p>
            <a:pPr algn="ctr"/>
            <a:r>
              <a:rPr lang="pl-PL" sz="3600" b="1" cap="none" spc="0" dirty="0" smtClean="0">
                <a:ln w="315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Dobrej Nowiny; jest z nimi Jezus,</a:t>
            </a:r>
          </a:p>
          <a:p>
            <a:pPr algn="ctr"/>
            <a:r>
              <a:rPr lang="pl-PL" sz="3600" b="1" dirty="0">
                <a:ln w="315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pl-PL" sz="3600" b="1" cap="none" spc="0" dirty="0" smtClean="0">
                <a:ln w="315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tóry daje i siłę, aby swoim życiu</a:t>
            </a:r>
          </a:p>
          <a:p>
            <a:pPr algn="ctr"/>
            <a:r>
              <a:rPr lang="pl-PL" sz="3600" b="1" dirty="0">
                <a:ln w="315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pl-PL" sz="3600" b="1" dirty="0" smtClean="0">
                <a:ln w="315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ostępowali według Jego nauki</a:t>
            </a:r>
            <a:endParaRPr lang="pl-PL" sz="3600" b="1" cap="none" spc="0" dirty="0">
              <a:ln w="3155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3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52839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wój pionowy 1"/>
          <p:cNvSpPr/>
          <p:nvPr/>
        </p:nvSpPr>
        <p:spPr>
          <a:xfrm>
            <a:off x="4716016" y="764704"/>
            <a:ext cx="4176464" cy="53285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„Rozesłanie po Mszy Świętej to nakaz, który pobudza każdego chrześcijanina do zaangażowania w szerzenie Ewangelii i ożywianie społeczeństwa duchem chrześcijańskim”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Jan Paweł II</a:t>
            </a:r>
            <a:endParaRPr lang="pl-P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2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6000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aśnienie w chmurce 1"/>
          <p:cNvSpPr/>
          <p:nvPr/>
        </p:nvSpPr>
        <p:spPr>
          <a:xfrm>
            <a:off x="1115616" y="260648"/>
            <a:ext cx="7416824" cy="18002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7030A0"/>
                </a:solidFill>
              </a:rPr>
              <a:t>„Pokój zostawiam wam, pokój mój daję wam. Nie tak jak daje dzisiaj świat, Ja wam daję. Niech się nie trwoży serce wasze ani się nie lęka” (J 14, 27)</a:t>
            </a:r>
            <a:endParaRPr lang="pl-P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5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83384" y="116632"/>
            <a:ext cx="817723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Czym Pan Jezus obdarowuje swoich</a:t>
            </a:r>
          </a:p>
          <a:p>
            <a:pPr algn="ctr"/>
            <a:r>
              <a:rPr lang="pl-P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pl-PL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czniów?</a:t>
            </a:r>
          </a:p>
          <a:p>
            <a:pPr algn="ctr"/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(……………………..)</a:t>
            </a:r>
          </a:p>
          <a:p>
            <a:pPr algn="ctr"/>
            <a:r>
              <a:rPr lang="pl-PL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co prosi Pan Jezus?</a:t>
            </a:r>
          </a:p>
          <a:p>
            <a:pPr algn="ctr"/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(…………………….)</a:t>
            </a:r>
            <a:endParaRPr lang="pl-PL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57993"/>
            <a:ext cx="33718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96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</TotalTime>
  <Words>281</Words>
  <Application>Microsoft Office PowerPoint</Application>
  <PresentationFormat>Pokaz na ekranie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Hol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4</cp:revision>
  <dcterms:created xsi:type="dcterms:W3CDTF">2020-06-04T07:10:16Z</dcterms:created>
  <dcterms:modified xsi:type="dcterms:W3CDTF">2020-06-04T07:44:06Z</dcterms:modified>
</cp:coreProperties>
</file>