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09A6D8-4FD7-45D1-B860-BC0652599DF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023A64-9E15-4BBD-BD93-72F4D0628BB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dzechow-parafia.pl/wp-content/uploads/2013/12/r&#243;&#380;aniec.pn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1282" y="476672"/>
            <a:ext cx="727955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Katecheza 49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Nasze apostołowanie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61" y="2743475"/>
            <a:ext cx="576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4499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Koło misyjne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842" y="1131893"/>
            <a:ext cx="9005992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</a:t>
            </a:r>
            <a:r>
              <a:rPr lang="pl-PL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rupa, która poprzez swoją modlitwę,</a:t>
            </a:r>
          </a:p>
          <a:p>
            <a:pPr algn="ctr"/>
            <a:r>
              <a:rPr lang="pl-P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</a:t>
            </a:r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obre uczynki, wyrzeczenia, drobne</a:t>
            </a:r>
          </a:p>
          <a:p>
            <a:pPr algn="ctr"/>
            <a:r>
              <a:rPr lang="pl-P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</a:t>
            </a:r>
            <a:r>
              <a:rPr lang="pl-PL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fiary materialne pomaga misjonarzom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2967335"/>
            <a:ext cx="5530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Koło różańcowe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54737" y="4005064"/>
            <a:ext cx="787427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soby, które codziennie się modlą</a:t>
            </a:r>
          </a:p>
          <a:p>
            <a:pPr algn="ctr"/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odlitwą różańcową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609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332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Napisz do jakich grup parafialnych należą dzieci przedstawione</a:t>
            </a:r>
          </a:p>
          <a:p>
            <a:r>
              <a:rPr lang="pl-PL" dirty="0"/>
              <a:t>n</a:t>
            </a:r>
            <a:r>
              <a:rPr lang="pl-PL" dirty="0" smtClean="0"/>
              <a:t>a obrazkach.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9801" y="1916832"/>
            <a:ext cx="8355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Każdy z nas może znaleźć swoje miejsce w grupie, która mu odpowiada.</a:t>
            </a:r>
          </a:p>
          <a:p>
            <a:r>
              <a:rPr lang="pl-PL" dirty="0" smtClean="0"/>
              <a:t>Ważne jest, jakie mamy talenty i w jakim jesteśmy wieku –</a:t>
            </a:r>
          </a:p>
          <a:p>
            <a:r>
              <a:rPr lang="pl-PL" dirty="0"/>
              <a:t>s</a:t>
            </a:r>
            <a:r>
              <a:rPr lang="pl-PL" dirty="0" smtClean="0"/>
              <a:t>ą oddzielne grupy dla dzieci, dla młodzieży, dorosłych, niektóre grupy</a:t>
            </a:r>
          </a:p>
          <a:p>
            <a:r>
              <a:rPr lang="pl-PL" dirty="0"/>
              <a:t>s</a:t>
            </a:r>
            <a:r>
              <a:rPr lang="pl-PL" dirty="0" smtClean="0"/>
              <a:t>ą tylko dla chłopców inne tylko dla dziewczynek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71600" y="3645024"/>
            <a:ext cx="6633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Uzupełnij zdanie: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Praca w grupach religijnych ożywia i umacnia moją wiarę.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80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319562" y="3501008"/>
            <a:ext cx="535274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600" dirty="0" smtClean="0"/>
              <a:t>Co to za boisko?</a:t>
            </a:r>
          </a:p>
          <a:p>
            <a:r>
              <a:rPr lang="pl-PL" sz="3600" dirty="0" smtClean="0"/>
              <a:t>Kto na nim gra?</a:t>
            </a:r>
          </a:p>
          <a:p>
            <a:r>
              <a:rPr lang="pl-PL" sz="3600" dirty="0" smtClean="0"/>
              <a:t>Jakie są zasady gry?</a:t>
            </a:r>
          </a:p>
          <a:p>
            <a:r>
              <a:rPr lang="pl-PL" sz="3600" dirty="0" smtClean="0"/>
              <a:t>Po co zawodnicy grają?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79758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5287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aśnienie liniowe 2 1"/>
          <p:cNvSpPr/>
          <p:nvPr/>
        </p:nvSpPr>
        <p:spPr>
          <a:xfrm>
            <a:off x="5148064" y="4725144"/>
            <a:ext cx="3600400" cy="468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409"/>
              <a:gd name="adj6" fmla="val -6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bramkarz</a:t>
            </a:r>
            <a:endParaRPr lang="pl-PL" dirty="0"/>
          </a:p>
        </p:txBody>
      </p:sp>
      <p:sp>
        <p:nvSpPr>
          <p:cNvPr id="5" name="Objaśnienie liniowe 2 4"/>
          <p:cNvSpPr/>
          <p:nvPr/>
        </p:nvSpPr>
        <p:spPr>
          <a:xfrm>
            <a:off x="5148064" y="3429000"/>
            <a:ext cx="3600400" cy="468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409"/>
              <a:gd name="adj6" fmla="val -6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obrońcy</a:t>
            </a:r>
            <a:endParaRPr lang="pl-PL" dirty="0"/>
          </a:p>
        </p:txBody>
      </p:sp>
      <p:sp>
        <p:nvSpPr>
          <p:cNvPr id="6" name="Objaśnienie liniowe 2 5"/>
          <p:cNvSpPr/>
          <p:nvPr/>
        </p:nvSpPr>
        <p:spPr>
          <a:xfrm>
            <a:off x="5148064" y="1844824"/>
            <a:ext cx="3600400" cy="468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409"/>
              <a:gd name="adj6" fmla="val -6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pomocnicy</a:t>
            </a:r>
            <a:endParaRPr lang="pl-PL" dirty="0"/>
          </a:p>
        </p:txBody>
      </p:sp>
      <p:sp>
        <p:nvSpPr>
          <p:cNvPr id="7" name="Objaśnienie liniowe 2 6"/>
          <p:cNvSpPr/>
          <p:nvPr/>
        </p:nvSpPr>
        <p:spPr>
          <a:xfrm>
            <a:off x="5148064" y="476672"/>
            <a:ext cx="3600400" cy="468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409"/>
              <a:gd name="adj6" fmla="val -6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napastnicy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80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9314" y="836712"/>
            <a:ext cx="903163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Zawodnicy, chociaż mają różne zadania,</a:t>
            </a:r>
          </a:p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(bramkarz, obrońcy, pomocnicy, napastnicy)</a:t>
            </a:r>
          </a:p>
          <a:p>
            <a:pPr algn="ctr"/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wszyscy oni mają ten sam cel - wygrać.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5238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0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332656"/>
            <a:ext cx="8470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Podobnie jest w Kościele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505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9559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573690" y="1825058"/>
            <a:ext cx="39260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ministranci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94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1327705"/>
            <a:ext cx="4337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3082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976354" y="1013379"/>
            <a:ext cx="352211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Schola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parafialna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29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8" y="155679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816540" y="764704"/>
            <a:ext cx="500810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Koło misyjne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41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8" y="1268760"/>
            <a:ext cx="4206334" cy="25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óżanie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80" y="3356992"/>
            <a:ext cx="2857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149079"/>
            <a:ext cx="4560169" cy="25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110294" y="692696"/>
            <a:ext cx="380585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Koło </a:t>
            </a:r>
          </a:p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różańcowe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630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8982" y="188640"/>
            <a:ext cx="3874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Ministranci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75743" y="980728"/>
            <a:ext cx="7792519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r>
              <a:rPr lang="pl-PL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hłopcy, którzy służą przy ołtarzu</a:t>
            </a:r>
          </a:p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Podczas Mszy Świętej oraz</a:t>
            </a:r>
          </a:p>
          <a:p>
            <a:pPr algn="ctr"/>
            <a:r>
              <a:rPr lang="pl-PL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Innych nabożeństw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59510" y="2967335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schola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75743" y="3734900"/>
            <a:ext cx="8324715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3600" b="1" dirty="0">
                <a:ln/>
                <a:solidFill>
                  <a:schemeClr val="accent3"/>
                </a:solidFill>
              </a:rPr>
              <a:t>g</a:t>
            </a:r>
            <a:r>
              <a:rPr lang="pl-PL" sz="3600" b="1" dirty="0" smtClean="0">
                <a:ln/>
                <a:solidFill>
                  <a:schemeClr val="accent3"/>
                </a:solidFill>
              </a:rPr>
              <a:t>rupa, która ubogaca liturgię swoim</a:t>
            </a:r>
          </a:p>
          <a:p>
            <a:pPr algn="ctr"/>
            <a:r>
              <a:rPr lang="pl-PL" sz="3600" b="1" dirty="0">
                <a:ln/>
                <a:solidFill>
                  <a:schemeClr val="accent3"/>
                </a:solidFill>
              </a:rPr>
              <a:t>ś</a:t>
            </a:r>
            <a:r>
              <a:rPr lang="pl-PL" sz="3600" b="1" dirty="0" smtClean="0">
                <a:ln/>
                <a:solidFill>
                  <a:schemeClr val="accent3"/>
                </a:solidFill>
              </a:rPr>
              <a:t>piewem oraz grą na różnych </a:t>
            </a:r>
          </a:p>
          <a:p>
            <a:pPr algn="ctr"/>
            <a:r>
              <a:rPr lang="pl-PL" sz="3600" b="1" dirty="0" smtClean="0">
                <a:ln/>
                <a:solidFill>
                  <a:schemeClr val="accent3"/>
                </a:solidFill>
              </a:rPr>
              <a:t>instrumentach</a:t>
            </a:r>
            <a:endParaRPr lang="pl-PL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9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F0000"/>
      </a:accent1>
      <a:accent2>
        <a:srgbClr val="CEB966"/>
      </a:accent2>
      <a:accent3>
        <a:srgbClr val="300061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365BB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199</Words>
  <Application>Microsoft Office PowerPoint</Application>
  <PresentationFormat>Pokaz na ekranie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4</cp:revision>
  <dcterms:created xsi:type="dcterms:W3CDTF">2020-05-25T13:30:15Z</dcterms:created>
  <dcterms:modified xsi:type="dcterms:W3CDTF">2020-05-25T14:10:10Z</dcterms:modified>
</cp:coreProperties>
</file>