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Date Placeholder 29"/>
          <p:cNvSpPr>
            <a:spLocks noGrp="1"/>
          </p:cNvSpPr>
          <p:nvPr>
            <p:ph type="dt" sz="half" idx="10"/>
          </p:nvPr>
        </p:nvSpPr>
        <p:spPr/>
        <p:txBody>
          <a:bodyPr/>
          <a:lstStyle/>
          <a:p>
            <a:fld id="{D45B7A3B-3B88-4C16-8530-95003CB72EF9}" type="datetimeFigureOut">
              <a:rPr lang="pl-PL" smtClean="0"/>
              <a:t>13.05.2020</a:t>
            </a:fld>
            <a:endParaRPr lang="pl-PL"/>
          </a:p>
        </p:txBody>
      </p:sp>
      <p:sp>
        <p:nvSpPr>
          <p:cNvPr id="19" name="Footer Placeholder 18"/>
          <p:cNvSpPr>
            <a:spLocks noGrp="1"/>
          </p:cNvSpPr>
          <p:nvPr>
            <p:ph type="ftr" sz="quarter" idx="11"/>
          </p:nvPr>
        </p:nvSpPr>
        <p:spPr/>
        <p:txBody>
          <a:bodyPr/>
          <a:lstStyle/>
          <a:p>
            <a:endParaRPr lang="pl-PL"/>
          </a:p>
        </p:txBody>
      </p:sp>
      <p:sp>
        <p:nvSpPr>
          <p:cNvPr id="27" name="Slide Number Placeholder 26"/>
          <p:cNvSpPr>
            <a:spLocks noGrp="1"/>
          </p:cNvSpPr>
          <p:nvPr>
            <p:ph type="sldNum" sz="quarter" idx="12"/>
          </p:nvPr>
        </p:nvSpPr>
        <p:spPr/>
        <p:txBody>
          <a:bodyPr/>
          <a:lstStyle/>
          <a:p>
            <a:fld id="{892A702A-0087-4E3D-9A78-F69B9E5D3102}"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D45B7A3B-3B88-4C16-8530-95003CB72EF9}" type="datetimeFigureOut">
              <a:rPr lang="pl-PL" smtClean="0"/>
              <a:t>13.05.2020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92A702A-0087-4E3D-9A78-F69B9E5D3102}"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pl-PL" smtClean="0"/>
              <a:t>Kliknij, aby edytować styl</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D45B7A3B-3B88-4C16-8530-95003CB72EF9}" type="datetimeFigureOut">
              <a:rPr lang="pl-PL" smtClean="0"/>
              <a:t>13.05.2020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92A702A-0087-4E3D-9A78-F69B9E5D3102}"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pl-PL" smtClean="0"/>
              <a:t>Kliknij, aby edytować styl</a:t>
            </a:r>
            <a:endParaRPr kumimoji="0" lang="en-US"/>
          </a:p>
        </p:txBody>
      </p:sp>
      <p:sp>
        <p:nvSpPr>
          <p:cNvPr id="3" name="Content Placeholder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Date Placeholder 3"/>
          <p:cNvSpPr>
            <a:spLocks noGrp="1"/>
          </p:cNvSpPr>
          <p:nvPr>
            <p:ph type="dt" sz="half" idx="10"/>
          </p:nvPr>
        </p:nvSpPr>
        <p:spPr/>
        <p:txBody>
          <a:bodyPr/>
          <a:lstStyle/>
          <a:p>
            <a:fld id="{D45B7A3B-3B88-4C16-8530-95003CB72EF9}" type="datetimeFigureOut">
              <a:rPr lang="pl-PL" smtClean="0"/>
              <a:t>13.05.2020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92A702A-0087-4E3D-9A78-F69B9E5D3102}"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smtClean="0"/>
              <a:t>Kliknij, aby edytować styl</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Date Placeholder 3"/>
          <p:cNvSpPr>
            <a:spLocks noGrp="1"/>
          </p:cNvSpPr>
          <p:nvPr>
            <p:ph type="dt" sz="half" idx="10"/>
          </p:nvPr>
        </p:nvSpPr>
        <p:spPr/>
        <p:txBody>
          <a:bodyPr/>
          <a:lstStyle/>
          <a:p>
            <a:fld id="{D45B7A3B-3B88-4C16-8530-95003CB72EF9}" type="datetimeFigureOut">
              <a:rPr lang="pl-PL" smtClean="0"/>
              <a:t>13.05.2020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92A702A-0087-4E3D-9A78-F69B9E5D3102}"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pl-PL" smtClean="0"/>
              <a:t>Kliknij, aby edytować styl</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fld id="{D45B7A3B-3B88-4C16-8530-95003CB72EF9}" type="datetimeFigureOut">
              <a:rPr lang="pl-PL" smtClean="0"/>
              <a:t>13.05.2020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92A702A-0087-4E3D-9A78-F69B9E5D3102}"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pl-PL" smtClean="0"/>
              <a:t>Kliknij, aby edytować styl</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Date Placeholder 6"/>
          <p:cNvSpPr>
            <a:spLocks noGrp="1"/>
          </p:cNvSpPr>
          <p:nvPr>
            <p:ph type="dt" sz="half" idx="10"/>
          </p:nvPr>
        </p:nvSpPr>
        <p:spPr/>
        <p:txBody>
          <a:bodyPr/>
          <a:lstStyle/>
          <a:p>
            <a:fld id="{D45B7A3B-3B88-4C16-8530-95003CB72EF9}" type="datetimeFigureOut">
              <a:rPr lang="pl-PL" smtClean="0"/>
              <a:t>13.05.2020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92A702A-0087-4E3D-9A78-F69B9E5D3102}"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Date Placeholder 2"/>
          <p:cNvSpPr>
            <a:spLocks noGrp="1"/>
          </p:cNvSpPr>
          <p:nvPr>
            <p:ph type="dt" sz="half" idx="10"/>
          </p:nvPr>
        </p:nvSpPr>
        <p:spPr/>
        <p:txBody>
          <a:bodyPr/>
          <a:lstStyle/>
          <a:p>
            <a:fld id="{D45B7A3B-3B88-4C16-8530-95003CB72EF9}" type="datetimeFigureOut">
              <a:rPr lang="pl-PL" smtClean="0"/>
              <a:t>13.05.2020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92A702A-0087-4E3D-9A78-F69B9E5D3102}"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B7A3B-3B88-4C16-8530-95003CB72EF9}" type="datetimeFigureOut">
              <a:rPr lang="pl-PL" smtClean="0"/>
              <a:t>13.05.2020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92A702A-0087-4E3D-9A78-F69B9E5D3102}"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smtClean="0"/>
              <a:t>Kliknij, aby edytować styl</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smtClean="0"/>
              <a:t>Kliknij, aby edytować style wzorca tekstu</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Date Placeholder 4"/>
          <p:cNvSpPr>
            <a:spLocks noGrp="1"/>
          </p:cNvSpPr>
          <p:nvPr>
            <p:ph type="dt" sz="half" idx="10"/>
          </p:nvPr>
        </p:nvSpPr>
        <p:spPr/>
        <p:txBody>
          <a:bodyPr/>
          <a:lstStyle/>
          <a:p>
            <a:fld id="{D45B7A3B-3B88-4C16-8530-95003CB72EF9}" type="datetimeFigureOut">
              <a:rPr lang="pl-PL" smtClean="0"/>
              <a:t>13.05.2020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92A702A-0087-4E3D-9A78-F69B9E5D3102}"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smtClean="0"/>
              <a:t>Kliknij, aby edytować styl</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Date Placeholder 4"/>
          <p:cNvSpPr>
            <a:spLocks noGrp="1"/>
          </p:cNvSpPr>
          <p:nvPr>
            <p:ph type="dt" sz="half" idx="10"/>
          </p:nvPr>
        </p:nvSpPr>
        <p:spPr/>
        <p:txBody>
          <a:bodyPr/>
          <a:lstStyle/>
          <a:p>
            <a:fld id="{D45B7A3B-3B88-4C16-8530-95003CB72EF9}" type="datetimeFigureOut">
              <a:rPr lang="pl-PL" smtClean="0"/>
              <a:t>13.05.2020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a:xfrm>
            <a:off x="8077200" y="6356350"/>
            <a:ext cx="609600" cy="365125"/>
          </a:xfrm>
        </p:spPr>
        <p:txBody>
          <a:bodyPr/>
          <a:lstStyle/>
          <a:p>
            <a:fld id="{892A702A-0087-4E3D-9A78-F69B9E5D3102}" type="slidenum">
              <a:rPr lang="pl-PL" smtClean="0"/>
              <a:t>‹#›</a:t>
            </a:fld>
            <a:endParaRPr lang="pl-PL"/>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smtClean="0"/>
              <a:t>Kliknij ikonę, aby dodać obraz</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44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smtClean="0"/>
              <a:t>Kliknij, aby edytować styl</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45B7A3B-3B88-4C16-8530-95003CB72EF9}" type="datetimeFigureOut">
              <a:rPr lang="pl-PL" smtClean="0"/>
              <a:t>13.05.2020</a:t>
            </a:fld>
            <a:endParaRPr lang="pl-PL"/>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92A702A-0087-4E3D-9A78-F69B9E5D3102}" type="slidenum">
              <a:rPr lang="pl-PL" smtClean="0"/>
              <a:t>‹#›</a:t>
            </a:fld>
            <a:endParaRPr lang="pl-PL"/>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9044" y="836712"/>
            <a:ext cx="9130961" cy="2585323"/>
          </a:xfrm>
          <a:prstGeom prst="rect">
            <a:avLst/>
          </a:prstGeom>
          <a:noFill/>
        </p:spPr>
        <p:txBody>
          <a:bodyPr wrap="none" lIns="91440" tIns="45720" rIns="91440" bIns="45720">
            <a:spAutoFit/>
          </a:bodyPr>
          <a:lstStyle/>
          <a:p>
            <a:pPr algn="ctr"/>
            <a:r>
              <a:rPr lang="pl-P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KATECHEZA 46</a:t>
            </a:r>
          </a:p>
          <a:p>
            <a:pPr algn="ctr"/>
            <a:r>
              <a:rPr lang="pl-P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Temat: </a:t>
            </a:r>
            <a:r>
              <a:rPr lang="pl-PL" sz="5400" b="1" dirty="0" smtClean="0">
                <a:ln w="10541" cmpd="sng">
                  <a:solidFill>
                    <a:schemeClr val="accent1">
                      <a:shade val="88000"/>
                      <a:satMod val="110000"/>
                    </a:schemeClr>
                  </a:solidFill>
                  <a:prstDash val="solid"/>
                </a:ln>
                <a:solidFill>
                  <a:schemeClr val="accent3">
                    <a:lumMod val="50000"/>
                  </a:schemeClr>
                </a:solidFill>
              </a:rPr>
              <a:t>Jestem przyjacielem</a:t>
            </a:r>
          </a:p>
          <a:p>
            <a:pPr algn="ctr"/>
            <a:r>
              <a:rPr lang="pl-PL" sz="5400" b="1" dirty="0" smtClean="0">
                <a:ln w="10541" cmpd="sng">
                  <a:solidFill>
                    <a:schemeClr val="accent1">
                      <a:shade val="88000"/>
                      <a:satMod val="110000"/>
                    </a:schemeClr>
                  </a:solidFill>
                  <a:prstDash val="solid"/>
                </a:ln>
                <a:solidFill>
                  <a:schemeClr val="accent3">
                    <a:lumMod val="50000"/>
                  </a:schemeClr>
                </a:solidFill>
              </a:rPr>
              <a:t>Jezusa</a:t>
            </a:r>
            <a:endParaRPr lang="pl-PL" sz="5400" b="1" dirty="0">
              <a:ln w="10541" cmpd="sng">
                <a:solidFill>
                  <a:schemeClr val="accent1">
                    <a:shade val="88000"/>
                    <a:satMod val="110000"/>
                  </a:schemeClr>
                </a:solidFill>
                <a:prstDash val="solid"/>
              </a:ln>
              <a:solidFill>
                <a:schemeClr val="accent3">
                  <a:lumMod val="50000"/>
                </a:schemeClr>
              </a:solidFill>
            </a:endParaRPr>
          </a:p>
        </p:txBody>
      </p:sp>
    </p:spTree>
    <p:extLst>
      <p:ext uri="{BB962C8B-B14F-4D97-AF65-F5344CB8AC3E}">
        <p14:creationId xmlns:p14="http://schemas.microsoft.com/office/powerpoint/2010/main" val="1574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2728" y="476672"/>
            <a:ext cx="8230202" cy="2585323"/>
          </a:xfrm>
          <a:prstGeom prst="rect">
            <a:avLst/>
          </a:prstGeom>
          <a:noFill/>
        </p:spPr>
        <p:txBody>
          <a:bodyPr wrap="none" lIns="91440" tIns="45720" rIns="91440" bIns="45720">
            <a:spAutoFit/>
          </a:bodyPr>
          <a:lstStyle/>
          <a:p>
            <a:pPr algn="ctr"/>
            <a:r>
              <a:rPr lang="pl-PL" sz="5400" b="1" dirty="0" smtClean="0">
                <a:ln w="17780" cmpd="sng">
                  <a:solidFill>
                    <a:schemeClr val="tx2">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Po czym możemy poznać</a:t>
            </a:r>
          </a:p>
          <a:p>
            <a:pPr algn="ctr"/>
            <a:r>
              <a:rPr lang="pl-PL" sz="5400" b="1" dirty="0">
                <a:ln w="17780" cmpd="sng">
                  <a:solidFill>
                    <a:schemeClr val="tx2">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ż</a:t>
            </a:r>
            <a:r>
              <a:rPr lang="pl-PL" sz="5400" b="1" dirty="0" smtClean="0">
                <a:ln w="17780" cmpd="sng">
                  <a:solidFill>
                    <a:schemeClr val="tx2">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 jesteśmy przyjaciółmi</a:t>
            </a:r>
          </a:p>
          <a:p>
            <a:pPr algn="ctr"/>
            <a:r>
              <a:rPr lang="pl-PL" sz="5400" b="1" dirty="0" smtClean="0">
                <a:ln w="17780" cmpd="sng">
                  <a:solidFill>
                    <a:schemeClr val="tx2">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Jezusa?</a:t>
            </a:r>
            <a:endParaRPr lang="pl-PL" sz="5400" b="1" dirty="0">
              <a:ln w="17780" cmpd="sng">
                <a:solidFill>
                  <a:schemeClr val="tx2">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122" name="Picture 2"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356992"/>
            <a:ext cx="4104456" cy="288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Zobacz obraz źródło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341146"/>
            <a:ext cx="4051468"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55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92561" y="692696"/>
            <a:ext cx="455887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MODLITWA</a:t>
            </a:r>
            <a:endParaRPr lang="pl-PL"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Prostokąt 2"/>
          <p:cNvSpPr/>
          <p:nvPr/>
        </p:nvSpPr>
        <p:spPr>
          <a:xfrm>
            <a:off x="1979712" y="1670878"/>
            <a:ext cx="5437130" cy="923330"/>
          </a:xfrm>
          <a:prstGeom prst="rect">
            <a:avLst/>
          </a:prstGeom>
          <a:noFill/>
        </p:spPr>
        <p:txBody>
          <a:bodyPr wrap="none" lIns="91440" tIns="45720" rIns="91440" bIns="45720">
            <a:spAutoFit/>
          </a:bodyPr>
          <a:lstStyle/>
          <a:p>
            <a:pPr algn="ctr"/>
            <a:r>
              <a:rPr lang="pl-P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EUCHARYSTIA</a:t>
            </a:r>
            <a:endParaRPr lang="pl-P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Prostokąt 3"/>
          <p:cNvSpPr/>
          <p:nvPr/>
        </p:nvSpPr>
        <p:spPr>
          <a:xfrm>
            <a:off x="1514552" y="2740172"/>
            <a:ext cx="6367449" cy="923330"/>
          </a:xfrm>
          <a:prstGeom prst="rect">
            <a:avLst/>
          </a:prstGeom>
          <a:noFill/>
        </p:spPr>
        <p:txBody>
          <a:bodyPr wrap="none" lIns="91440" tIns="45720" rIns="91440" bIns="45720">
            <a:spAutoFit/>
          </a:bodyPr>
          <a:lstStyle/>
          <a:p>
            <a:pPr algn="ctr"/>
            <a:r>
              <a:rPr lang="pl-P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DOBRE UCZYNKI</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Prostokąt 4"/>
          <p:cNvSpPr/>
          <p:nvPr/>
        </p:nvSpPr>
        <p:spPr>
          <a:xfrm>
            <a:off x="1385508" y="3724822"/>
            <a:ext cx="6625533" cy="923330"/>
          </a:xfrm>
          <a:prstGeom prst="rect">
            <a:avLst/>
          </a:prstGeom>
          <a:noFill/>
        </p:spPr>
        <p:txBody>
          <a:bodyPr wrap="none" lIns="91440" tIns="45720" rIns="91440" bIns="45720">
            <a:spAutoFit/>
          </a:bodyPr>
          <a:lstStyle/>
          <a:p>
            <a:pPr algn="ctr"/>
            <a:r>
              <a:rPr lang="pl-PL"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POSŁUSZEŃSTWO</a:t>
            </a:r>
            <a:endParaRPr lang="pl-PL"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Prostokąt 5"/>
          <p:cNvSpPr/>
          <p:nvPr/>
        </p:nvSpPr>
        <p:spPr>
          <a:xfrm>
            <a:off x="1057616" y="4725144"/>
            <a:ext cx="7287509" cy="923330"/>
          </a:xfrm>
          <a:prstGeom prst="rect">
            <a:avLst/>
          </a:prstGeom>
          <a:noFill/>
        </p:spPr>
        <p:txBody>
          <a:bodyPr wrap="none" lIns="91440" tIns="45720" rIns="91440" bIns="45720">
            <a:spAutoFit/>
          </a:bodyPr>
          <a:lstStyle/>
          <a:p>
            <a:pPr algn="ctr"/>
            <a:r>
              <a:rPr lang="pl-PL"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WZAJEMNA POMOC</a:t>
            </a:r>
            <a:endParaRPr lang="pl-PL"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extLst>
      <p:ext uri="{BB962C8B-B14F-4D97-AF65-F5344CB8AC3E}">
        <p14:creationId xmlns:p14="http://schemas.microsoft.com/office/powerpoint/2010/main" val="3624292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248472" cy="273630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Zobacz obraz źródło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16632"/>
            <a:ext cx="3970412" cy="273630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Zobacz obraz źródłow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429000"/>
            <a:ext cx="28575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Zobacz obraz źródłow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3" y="3429000"/>
            <a:ext cx="3569698"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52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339752" y="1268760"/>
            <a:ext cx="4711674" cy="923330"/>
          </a:xfrm>
          <a:prstGeom prst="rect">
            <a:avLst/>
          </a:prstGeom>
          <a:noFill/>
        </p:spPr>
        <p:txBody>
          <a:bodyPr wrap="none" lIns="91440" tIns="45720" rIns="91440" bIns="45720">
            <a:spAutoFit/>
          </a:bodyPr>
          <a:lstStyle/>
          <a:p>
            <a:pPr algn="ctr"/>
            <a:r>
              <a:rPr lang="pl-P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AKT MIŁOŚĆI</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pole tekstowe 3"/>
          <p:cNvSpPr txBox="1"/>
          <p:nvPr/>
        </p:nvSpPr>
        <p:spPr>
          <a:xfrm>
            <a:off x="1547664" y="836712"/>
            <a:ext cx="2927661" cy="369332"/>
          </a:xfrm>
          <a:prstGeom prst="rect">
            <a:avLst/>
          </a:prstGeom>
          <a:noFill/>
        </p:spPr>
        <p:txBody>
          <a:bodyPr wrap="none" rtlCol="0">
            <a:spAutoFit/>
          </a:bodyPr>
          <a:lstStyle/>
          <a:p>
            <a:r>
              <a:rPr lang="pl-PL" dirty="0" smtClean="0"/>
              <a:t>Odmów razem z rodzicami:</a:t>
            </a:r>
            <a:endParaRPr lang="pl-PL" dirty="0"/>
          </a:p>
        </p:txBody>
      </p:sp>
      <p:sp>
        <p:nvSpPr>
          <p:cNvPr id="5" name="Prostokąt 4"/>
          <p:cNvSpPr/>
          <p:nvPr/>
        </p:nvSpPr>
        <p:spPr>
          <a:xfrm>
            <a:off x="0" y="2420888"/>
            <a:ext cx="9191426" cy="3046988"/>
          </a:xfrm>
          <a:prstGeom prst="rect">
            <a:avLst/>
          </a:prstGeom>
          <a:noFill/>
        </p:spPr>
        <p:txBody>
          <a:bodyPr wrap="none" lIns="91440" tIns="45720" rIns="91440" bIns="45720">
            <a:spAutoFit/>
          </a:bodyPr>
          <a:lstStyle/>
          <a:p>
            <a:pPr algn="ctr"/>
            <a:r>
              <a:rPr lang="pl-PL"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Boże choć Cię nie pojmuję</a:t>
            </a:r>
          </a:p>
          <a:p>
            <a:pPr algn="ctr"/>
            <a:r>
              <a:rPr lang="pl-PL"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Jednak nad wszystko miłuję</a:t>
            </a:r>
          </a:p>
          <a:p>
            <a:pPr algn="ctr"/>
            <a:r>
              <a:rPr lang="pl-PL"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Nad wszystko co jest stworzone</a:t>
            </a:r>
          </a:p>
          <a:p>
            <a:pPr algn="ctr"/>
            <a:r>
              <a:rPr lang="pl-PL"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Boś Ty dobro nieskończone.</a:t>
            </a:r>
            <a:endParaRPr lang="pl-PL"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79762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286000" y="1268760"/>
            <a:ext cx="4572000" cy="5078313"/>
          </a:xfrm>
          <a:prstGeom prst="rect">
            <a:avLst/>
          </a:prstGeom>
        </p:spPr>
        <p:txBody>
          <a:bodyPr>
            <a:spAutoFit/>
          </a:bodyPr>
          <a:lstStyle/>
          <a:p>
            <a:pPr marL="342900" indent="-342900">
              <a:buAutoNum type="arabicPeriod"/>
            </a:pPr>
            <a:r>
              <a:rPr lang="pl-PL" dirty="0" smtClean="0"/>
              <a:t>Jezus </a:t>
            </a:r>
            <a:r>
              <a:rPr lang="pl-PL" dirty="0"/>
              <a:t>przez życie mnie wiedzie, </a:t>
            </a:r>
            <a:endParaRPr lang="pl-PL" dirty="0" smtClean="0"/>
          </a:p>
          <a:p>
            <a:r>
              <a:rPr lang="pl-PL" dirty="0" smtClean="0"/>
              <a:t>daje </a:t>
            </a:r>
            <a:r>
              <a:rPr lang="pl-PL" dirty="0"/>
              <a:t>mi silne swe dłonie, </a:t>
            </a:r>
            <a:endParaRPr lang="pl-PL" dirty="0" smtClean="0"/>
          </a:p>
          <a:p>
            <a:r>
              <a:rPr lang="pl-PL" dirty="0" smtClean="0"/>
              <a:t>Kroczy </a:t>
            </a:r>
            <a:r>
              <a:rPr lang="pl-PL" dirty="0"/>
              <a:t>przede mną na przodzie </a:t>
            </a:r>
            <a:endParaRPr lang="pl-PL" dirty="0" smtClean="0"/>
          </a:p>
          <a:p>
            <a:r>
              <a:rPr lang="pl-PL" dirty="0" smtClean="0"/>
              <a:t>i </a:t>
            </a:r>
            <a:r>
              <a:rPr lang="pl-PL" dirty="0"/>
              <a:t>drogę wskazuje mi wciąż. </a:t>
            </a:r>
            <a:endParaRPr lang="pl-PL" dirty="0" smtClean="0"/>
          </a:p>
          <a:p>
            <a:r>
              <a:rPr lang="pl-PL" dirty="0" smtClean="0"/>
              <a:t>Ref</a:t>
            </a:r>
            <a:r>
              <a:rPr lang="pl-PL" dirty="0"/>
              <a:t>.: Jezus jest mym Przyjacielem, </a:t>
            </a:r>
            <a:endParaRPr lang="pl-PL" dirty="0" smtClean="0"/>
          </a:p>
          <a:p>
            <a:r>
              <a:rPr lang="pl-PL" dirty="0" smtClean="0"/>
              <a:t>Jezus </a:t>
            </a:r>
            <a:r>
              <a:rPr lang="pl-PL" dirty="0"/>
              <a:t>jest Obrońcą mym, </a:t>
            </a:r>
            <a:endParaRPr lang="pl-PL" dirty="0" smtClean="0"/>
          </a:p>
          <a:p>
            <a:r>
              <a:rPr lang="pl-PL" dirty="0" smtClean="0"/>
              <a:t>Jezus </a:t>
            </a:r>
            <a:r>
              <a:rPr lang="pl-PL" dirty="0"/>
              <a:t>jest mym Zbawicielem, </a:t>
            </a:r>
            <a:endParaRPr lang="pl-PL" dirty="0" smtClean="0"/>
          </a:p>
          <a:p>
            <a:r>
              <a:rPr lang="pl-PL" dirty="0" smtClean="0"/>
              <a:t>zawsze </a:t>
            </a:r>
            <a:r>
              <a:rPr lang="pl-PL" dirty="0"/>
              <a:t>chcę przebywać z Nim. </a:t>
            </a:r>
            <a:endParaRPr lang="pl-PL" dirty="0" smtClean="0"/>
          </a:p>
          <a:p>
            <a:r>
              <a:rPr lang="pl-PL" dirty="0" smtClean="0"/>
              <a:t>2</a:t>
            </a:r>
            <a:r>
              <a:rPr lang="pl-PL" dirty="0"/>
              <a:t>. On mnie obdarzył pokojem, </a:t>
            </a:r>
            <a:endParaRPr lang="pl-PL" dirty="0" smtClean="0"/>
          </a:p>
          <a:p>
            <a:r>
              <a:rPr lang="pl-PL" dirty="0" smtClean="0"/>
              <a:t>duszę </a:t>
            </a:r>
            <a:r>
              <a:rPr lang="pl-PL" dirty="0"/>
              <a:t>nieczułą poruszył, </a:t>
            </a:r>
            <a:endParaRPr lang="pl-PL" dirty="0" smtClean="0"/>
          </a:p>
          <a:p>
            <a:r>
              <a:rPr lang="pl-PL" dirty="0" smtClean="0"/>
              <a:t>Miłość </a:t>
            </a:r>
            <a:r>
              <a:rPr lang="pl-PL" dirty="0"/>
              <a:t>i radość dał swoją </a:t>
            </a:r>
            <a:endParaRPr lang="pl-PL" dirty="0" smtClean="0"/>
          </a:p>
          <a:p>
            <a:r>
              <a:rPr lang="pl-PL" dirty="0" smtClean="0"/>
              <a:t>i </a:t>
            </a:r>
            <a:r>
              <a:rPr lang="pl-PL" dirty="0"/>
              <a:t>w serce nadzieję mi wlał. </a:t>
            </a:r>
            <a:endParaRPr lang="pl-PL" dirty="0" smtClean="0"/>
          </a:p>
          <a:p>
            <a:r>
              <a:rPr lang="pl-PL" dirty="0" smtClean="0"/>
              <a:t>Ref</a:t>
            </a:r>
            <a:r>
              <a:rPr lang="pl-PL" dirty="0"/>
              <a:t>.: Jezus jest mym Przyjacielem … </a:t>
            </a:r>
            <a:endParaRPr lang="pl-PL" dirty="0" smtClean="0"/>
          </a:p>
          <a:p>
            <a:r>
              <a:rPr lang="pl-PL" dirty="0" smtClean="0"/>
              <a:t>3</a:t>
            </a:r>
            <a:r>
              <a:rPr lang="pl-PL" dirty="0"/>
              <a:t>. Krzyża ciężkiego ramiona </a:t>
            </a:r>
            <a:endParaRPr lang="pl-PL" dirty="0" smtClean="0"/>
          </a:p>
          <a:p>
            <a:r>
              <a:rPr lang="pl-PL" dirty="0" smtClean="0"/>
              <a:t>gniotły </a:t>
            </a:r>
            <a:r>
              <a:rPr lang="pl-PL" dirty="0"/>
              <a:t>Mu barki straszliwie, </a:t>
            </a:r>
            <a:endParaRPr lang="pl-PL" dirty="0" smtClean="0"/>
          </a:p>
          <a:p>
            <a:r>
              <a:rPr lang="pl-PL" dirty="0" smtClean="0"/>
              <a:t>Potem </a:t>
            </a:r>
            <a:r>
              <a:rPr lang="pl-PL" dirty="0"/>
              <a:t>za grzechy me skonał, </a:t>
            </a:r>
            <a:endParaRPr lang="pl-PL" dirty="0" smtClean="0"/>
          </a:p>
          <a:p>
            <a:r>
              <a:rPr lang="pl-PL" dirty="0" smtClean="0"/>
              <a:t>bym </a:t>
            </a:r>
            <a:r>
              <a:rPr lang="pl-PL" dirty="0"/>
              <a:t>jeszcze zbawienie mógł mieć. </a:t>
            </a:r>
            <a:endParaRPr lang="pl-PL" dirty="0" smtClean="0"/>
          </a:p>
          <a:p>
            <a:r>
              <a:rPr lang="pl-PL" dirty="0" smtClean="0"/>
              <a:t>Ref</a:t>
            </a:r>
            <a:r>
              <a:rPr lang="pl-PL" dirty="0"/>
              <a:t>.: Jezus jest mym Przyjacielem </a:t>
            </a:r>
            <a:r>
              <a:rPr lang="pl-PL" dirty="0" smtClean="0"/>
              <a:t>…</a:t>
            </a:r>
            <a:endParaRPr lang="pl-PL" dirty="0"/>
          </a:p>
        </p:txBody>
      </p:sp>
      <p:sp>
        <p:nvSpPr>
          <p:cNvPr id="3" name="pole tekstowe 2"/>
          <p:cNvSpPr txBox="1"/>
          <p:nvPr/>
        </p:nvSpPr>
        <p:spPr>
          <a:xfrm>
            <a:off x="611560" y="733346"/>
            <a:ext cx="6439455" cy="369332"/>
          </a:xfrm>
          <a:prstGeom prst="rect">
            <a:avLst/>
          </a:prstGeom>
          <a:noFill/>
        </p:spPr>
        <p:txBody>
          <a:bodyPr wrap="none" rtlCol="0">
            <a:spAutoFit/>
          </a:bodyPr>
          <a:lstStyle/>
          <a:p>
            <a:r>
              <a:rPr lang="pl-PL" dirty="0" smtClean="0"/>
              <a:t>Zaśpiewajmy razem piosenkę: </a:t>
            </a:r>
            <a:r>
              <a:rPr lang="pl-PL" b="1" dirty="0" smtClean="0">
                <a:solidFill>
                  <a:srgbClr val="FF0000"/>
                </a:solidFill>
              </a:rPr>
              <a:t>„Jezus jest mym Przyjacielem”</a:t>
            </a:r>
            <a:endParaRPr lang="pl-PL" b="1" dirty="0">
              <a:solidFill>
                <a:srgbClr val="FF0000"/>
              </a:solidFill>
            </a:endParaRPr>
          </a:p>
        </p:txBody>
      </p:sp>
      <p:pic>
        <p:nvPicPr>
          <p:cNvPr id="4" name="Jezus jest mym Przyjaciele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72400" y="1268760"/>
            <a:ext cx="609600" cy="609600"/>
          </a:xfrm>
          <a:prstGeom prst="rect">
            <a:avLst/>
          </a:prstGeom>
        </p:spPr>
      </p:pic>
      <p:sp>
        <p:nvSpPr>
          <p:cNvPr id="5" name="Strzałka w prawo 4"/>
          <p:cNvSpPr/>
          <p:nvPr/>
        </p:nvSpPr>
        <p:spPr>
          <a:xfrm>
            <a:off x="6858000" y="1412776"/>
            <a:ext cx="102636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1327352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540" fill="hold"/>
                                        <p:tgtEl>
                                          <p:spTgt spid="4"/>
                                        </p:tgtEl>
                                      </p:cBhvr>
                                    </p:cmd>
                                  </p:childTnLst>
                                </p:cTn>
                              </p:par>
                            </p:childTnLst>
                          </p:cTn>
                        </p:par>
                      </p:childTnLst>
                    </p:cTn>
                  </p:par>
                </p:childTnLst>
              </p:cTn>
              <p:nextCondLst>
                <p:cond evt="onClick" delay="0">
                  <p:tgtEl>
                    <p:spTgt spid="4"/>
                  </p:tgtEl>
                </p:cond>
              </p:nextCondLst>
            </p:seq>
            <p:audio>
              <p:cMediaNode vol="58491">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115616" y="836712"/>
            <a:ext cx="6360972" cy="646331"/>
          </a:xfrm>
          <a:prstGeom prst="rect">
            <a:avLst/>
          </a:prstGeom>
          <a:noFill/>
        </p:spPr>
        <p:txBody>
          <a:bodyPr wrap="none" rtlCol="0">
            <a:spAutoFit/>
          </a:bodyPr>
          <a:lstStyle/>
          <a:p>
            <a:r>
              <a:rPr lang="pl-PL" dirty="0" smtClean="0"/>
              <a:t>Spróbuj zadbać o Twoją przyjaźń z Jezusem. Co zrobisz dzisiaj,</a:t>
            </a:r>
          </a:p>
          <a:p>
            <a:r>
              <a:rPr lang="pl-PL" dirty="0"/>
              <a:t>a</a:t>
            </a:r>
            <a:r>
              <a:rPr lang="pl-PL" dirty="0" smtClean="0"/>
              <a:t>by ją wzmocnić. Zapisz to sobie, żeby o tym nie zapomnieć.</a:t>
            </a:r>
            <a:endParaRPr lang="pl-PL" dirty="0"/>
          </a:p>
        </p:txBody>
      </p:sp>
      <p:pic>
        <p:nvPicPr>
          <p:cNvPr id="1026" name="Picture 2" descr="Zobacz obraz źródłow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916832"/>
            <a:ext cx="5472608"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16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763688" y="332656"/>
            <a:ext cx="5156412" cy="369332"/>
          </a:xfrm>
          <a:prstGeom prst="rect">
            <a:avLst/>
          </a:prstGeom>
          <a:noFill/>
        </p:spPr>
        <p:txBody>
          <a:bodyPr wrap="none" rtlCol="0">
            <a:spAutoFit/>
          </a:bodyPr>
          <a:lstStyle/>
          <a:p>
            <a:r>
              <a:rPr lang="pl-PL" b="1" dirty="0" smtClean="0"/>
              <a:t>Przeczytajcie opowiadanie: „Dwaj przyjaciele”</a:t>
            </a:r>
            <a:endParaRPr lang="pl-PL" b="1" dirty="0"/>
          </a:p>
        </p:txBody>
      </p:sp>
      <p:sp>
        <p:nvSpPr>
          <p:cNvPr id="3" name="Prostokąt 2"/>
          <p:cNvSpPr/>
          <p:nvPr/>
        </p:nvSpPr>
        <p:spPr>
          <a:xfrm>
            <a:off x="238200" y="1206044"/>
            <a:ext cx="8424936" cy="5355312"/>
          </a:xfrm>
          <a:prstGeom prst="rect">
            <a:avLst/>
          </a:prstGeom>
        </p:spPr>
        <p:txBody>
          <a:bodyPr wrap="square">
            <a:spAutoFit/>
          </a:bodyPr>
          <a:lstStyle/>
          <a:p>
            <a:pPr algn="ctr"/>
            <a:r>
              <a:rPr lang="pl-PL" dirty="0"/>
              <a:t>Starszy nazywał się Frank i miał 20 lat. Młodszy Ted miał 18 lat. Wiele czasu spędzali razem, ich przyjaźń sięgała czasów szkoły podstawowej. Razem postanowili zaciągnąć się do wojska. Przed wyjazdem przyrzekli sobie u rodzinom, że będą wzajemnie uważać na siebie.      Szczęście im sprzyjało i znaleźli się w tym samym batalionie. Batalion ich został wysłany na wojnę. Było to straszliwa wojna, pośród rozpalonych piasków pustyni. Przez pewien czas Frank i Ted przebywali o obozie, chronionym przez lotnictwo. Lecz któregoś dnia pod wieczór przyszedł rozkaz by wkroczyć na terytorium nieprzyjaciela. Żołnierze pod piekielnym ogniem wroga dotarli do pewnej wsi. Ale nie było Teda. Frank szukał go wszędzie. Znalazł jego nazwisko w spisie zaginionych. Zgłosił się u komendanta z prośbą o pozwolenie na poszukiwanie jego przyjaciela. </a:t>
            </a:r>
          </a:p>
          <a:p>
            <a:pPr algn="ctr"/>
            <a:r>
              <a:rPr lang="pl-PL" dirty="0"/>
              <a:t>     - To jest zbyt niebezpieczne - odpowiedział komendant. - Straciłem już twego przyjaciela, straciłbym również ciebie. Tam ostro strzelają. </a:t>
            </a:r>
          </a:p>
          <a:p>
            <a:pPr algn="ctr"/>
            <a:r>
              <a:rPr lang="pl-PL" dirty="0"/>
              <a:t>     Frank mimo wszystko poszedł. Po kilku godzinach znalazł Teda śmiertelnie rannego. Ostrożnie wziął go na ramiona. Nagle dosięgnął go pocisk. Nadludzkim wysiłkiem udało mu się donieść przyjaciela do obozu.</a:t>
            </a:r>
          </a:p>
          <a:p>
            <a:pPr algn="ctr"/>
            <a:r>
              <a:rPr lang="pl-PL" dirty="0"/>
              <a:t>     - Czy warto było umierać, by ratować umarłego? - spytał komendant. </a:t>
            </a:r>
          </a:p>
          <a:p>
            <a:pPr algn="ctr"/>
            <a:r>
              <a:rPr lang="pl-PL" dirty="0"/>
              <a:t>     - Tak - wyszeptał Frank, gdyż przed śmiercią Ted powiedział: - Wiedziałem, że przyjdziesz. </a:t>
            </a:r>
          </a:p>
        </p:txBody>
      </p:sp>
    </p:spTree>
    <p:extLst>
      <p:ext uri="{BB962C8B-B14F-4D97-AF65-F5344CB8AC3E}">
        <p14:creationId xmlns:p14="http://schemas.microsoft.com/office/powerpoint/2010/main" val="21491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721695" y="692696"/>
            <a:ext cx="7718459" cy="1938992"/>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lgn="ctr">
              <a:buFont typeface="Arial" charset="0"/>
              <a:buChar char="•"/>
            </a:pPr>
            <a:r>
              <a:rPr lang="pl-P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 zrobił Frank dla Teda?</a:t>
            </a:r>
          </a:p>
          <a:p>
            <a:pPr marL="571500" indent="-571500" algn="ctr">
              <a:buFont typeface="Arial" charset="0"/>
              <a:buChar char="•"/>
            </a:pPr>
            <a:r>
              <a:rPr lang="pl-PL"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Dlaczego Frank tak postąpił?</a:t>
            </a:r>
          </a:p>
          <a:p>
            <a:pPr marL="571500" indent="-571500" algn="ctr">
              <a:buFont typeface="Arial" charset="0"/>
              <a:buChar char="•"/>
            </a:pPr>
            <a:r>
              <a:rPr lang="pl-PL"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 to jest przyjaźń?</a:t>
            </a:r>
            <a:endParaRPr lang="pl-PL"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996952"/>
            <a:ext cx="4185388"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Zobacz obraz źródło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5353" y="2996952"/>
            <a:ext cx="4167718" cy="302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536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777790" y="795766"/>
            <a:ext cx="3588418" cy="923330"/>
          </a:xfrm>
          <a:prstGeom prst="rect">
            <a:avLst/>
          </a:prstGeom>
          <a:noFill/>
        </p:spPr>
        <p:txBody>
          <a:bodyPr wrap="none" lIns="91440" tIns="45720" rIns="91440" bIns="45720">
            <a:spAutoFit/>
          </a:bodyPr>
          <a:lstStyle/>
          <a:p>
            <a:pPr algn="ctr"/>
            <a:r>
              <a:rPr lang="pl-PL" sz="5400" b="1" dirty="0" smtClean="0">
                <a:ln w="10541" cmpd="sng">
                  <a:solidFill>
                    <a:schemeClr val="tx1">
                      <a:lumMod val="95000"/>
                      <a:lumOff val="5000"/>
                    </a:schemeClr>
                  </a:solidFill>
                  <a:prstDash val="solid"/>
                </a:ln>
                <a:solidFill>
                  <a:schemeClr val="accent3">
                    <a:lumMod val="50000"/>
                  </a:schemeClr>
                </a:solidFill>
              </a:rPr>
              <a:t>PRZYJAŹŃ</a:t>
            </a:r>
            <a:endParaRPr lang="pl-PL" sz="5400" b="1" cap="none" spc="0" dirty="0">
              <a:ln w="10541" cmpd="sng">
                <a:solidFill>
                  <a:schemeClr val="tx1">
                    <a:lumMod val="95000"/>
                    <a:lumOff val="5000"/>
                  </a:schemeClr>
                </a:solidFill>
                <a:prstDash val="solid"/>
              </a:ln>
              <a:solidFill>
                <a:schemeClr val="accent3">
                  <a:lumMod val="50000"/>
                </a:schemeClr>
              </a:solidFill>
              <a:effectLst/>
            </a:endParaRPr>
          </a:p>
        </p:txBody>
      </p:sp>
      <p:sp>
        <p:nvSpPr>
          <p:cNvPr id="3" name="Strzałka w lewo, w prawo i w górę 2"/>
          <p:cNvSpPr/>
          <p:nvPr/>
        </p:nvSpPr>
        <p:spPr>
          <a:xfrm rot="10800000">
            <a:off x="3744175" y="1916832"/>
            <a:ext cx="1296144" cy="2533054"/>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Elipsa 3"/>
          <p:cNvSpPr/>
          <p:nvPr/>
        </p:nvSpPr>
        <p:spPr>
          <a:xfrm>
            <a:off x="755576" y="1736082"/>
            <a:ext cx="2592287" cy="19456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ODDANIE</a:t>
            </a:r>
            <a:endParaRPr lang="pl-PL" dirty="0"/>
          </a:p>
        </p:txBody>
      </p:sp>
      <p:sp>
        <p:nvSpPr>
          <p:cNvPr id="5" name="Elipsa 4"/>
          <p:cNvSpPr/>
          <p:nvPr/>
        </p:nvSpPr>
        <p:spPr>
          <a:xfrm>
            <a:off x="2988090" y="4687594"/>
            <a:ext cx="2808312" cy="1899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DOTRZYMANIE SŁOWA</a:t>
            </a:r>
            <a:endParaRPr lang="pl-PL" dirty="0"/>
          </a:p>
        </p:txBody>
      </p:sp>
      <p:sp>
        <p:nvSpPr>
          <p:cNvPr id="6" name="Elipsa 5"/>
          <p:cNvSpPr/>
          <p:nvPr/>
        </p:nvSpPr>
        <p:spPr>
          <a:xfrm>
            <a:off x="5580112" y="1736083"/>
            <a:ext cx="2664296" cy="19456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t>POŚWIĘCENIE</a:t>
            </a:r>
            <a:endParaRPr lang="pl-PL" dirty="0"/>
          </a:p>
        </p:txBody>
      </p:sp>
    </p:spTree>
    <p:extLst>
      <p:ext uri="{BB962C8B-B14F-4D97-AF65-F5344CB8AC3E}">
        <p14:creationId xmlns:p14="http://schemas.microsoft.com/office/powerpoint/2010/main" val="3858862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476672"/>
            <a:ext cx="3850267" cy="288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Zobacz obraz źródło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76672"/>
            <a:ext cx="3706931" cy="2880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Zobacz obraz źródłow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645024"/>
            <a:ext cx="3131009"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24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187650" y="116632"/>
            <a:ext cx="6768712" cy="2585323"/>
          </a:xfrm>
          <a:prstGeom prst="rect">
            <a:avLst/>
          </a:prstGeom>
          <a:noFill/>
        </p:spPr>
        <p:txBody>
          <a:bodyPr wrap="none" lIns="91440" tIns="45720" rIns="91440" bIns="45720">
            <a:spAutoFit/>
          </a:bodyPr>
          <a:lstStyle/>
          <a:p>
            <a:pPr algn="ctr"/>
            <a:r>
              <a:rPr lang="pl-P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Naszym najlepszym </a:t>
            </a:r>
          </a:p>
          <a:p>
            <a:pPr algn="ctr"/>
            <a:r>
              <a:rPr lang="pl-PL"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Przyjacielem</a:t>
            </a:r>
          </a:p>
          <a:p>
            <a:pPr algn="ctr"/>
            <a:r>
              <a:rPr lang="pl-PL"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jest</a:t>
            </a:r>
            <a:endParaRPr lang="pl-PL"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Prostokąt 2"/>
          <p:cNvSpPr/>
          <p:nvPr/>
        </p:nvSpPr>
        <p:spPr>
          <a:xfrm>
            <a:off x="577156" y="2967335"/>
            <a:ext cx="7989687" cy="2646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1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Arial Black" panose="020B0A04020102020204" pitchFamily="34" charset="0"/>
              </a:rPr>
              <a:t>JEZUS</a:t>
            </a:r>
            <a:endParaRPr lang="pl-PL"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97555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465" y="2410675"/>
            <a:ext cx="2664296" cy="376452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Zobacz obraz źródłow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852936"/>
            <a:ext cx="3836590" cy="2880000"/>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3493017" y="44026"/>
            <a:ext cx="2157963" cy="923330"/>
          </a:xfrm>
          <a:prstGeom prst="rect">
            <a:avLst/>
          </a:prstGeom>
          <a:noFill/>
        </p:spPr>
        <p:txBody>
          <a:bodyPr wrap="none" lIns="91440" tIns="45720" rIns="91440" bIns="45720">
            <a:spAutoFit/>
          </a:bodyPr>
          <a:lstStyle/>
          <a:p>
            <a:pPr algn="ctr"/>
            <a:r>
              <a:rPr lang="pl-P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JEZUS</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Prostokąt 2"/>
          <p:cNvSpPr/>
          <p:nvPr/>
        </p:nvSpPr>
        <p:spPr>
          <a:xfrm>
            <a:off x="1289905" y="1268760"/>
            <a:ext cx="2079415" cy="923330"/>
          </a:xfrm>
          <a:prstGeom prst="rect">
            <a:avLst/>
          </a:prstGeom>
          <a:noFill/>
        </p:spPr>
        <p:txBody>
          <a:bodyPr wrap="none" lIns="91440" tIns="45720" rIns="91440" bIns="45720">
            <a:spAutoFit/>
          </a:bodyPr>
          <a:lstStyle/>
          <a:p>
            <a:pPr algn="ctr"/>
            <a:r>
              <a:rPr lang="pl-P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szuka</a:t>
            </a:r>
            <a:endParaRPr lang="pl-P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4" name="Prostokąt 3"/>
          <p:cNvSpPr/>
          <p:nvPr/>
        </p:nvSpPr>
        <p:spPr>
          <a:xfrm>
            <a:off x="5590940" y="1730425"/>
            <a:ext cx="2997937" cy="923330"/>
          </a:xfrm>
          <a:prstGeom prst="rect">
            <a:avLst/>
          </a:prstGeom>
          <a:noFill/>
        </p:spPr>
        <p:txBody>
          <a:bodyPr wrap="none" lIns="91440" tIns="45720" rIns="91440" bIns="45720">
            <a:spAutoFit/>
          </a:bodyPr>
          <a:lstStyle/>
          <a:p>
            <a:pPr algn="ctr"/>
            <a:r>
              <a:rPr lang="pl-PL"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pociesza</a:t>
            </a:r>
            <a:endParaRPr lang="pl-P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Strzałka w lewo 4"/>
          <p:cNvSpPr/>
          <p:nvPr/>
        </p:nvSpPr>
        <p:spPr>
          <a:xfrm rot="19732043">
            <a:off x="2266406" y="656553"/>
            <a:ext cx="1221501"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Strzałka w lewo 7"/>
          <p:cNvSpPr/>
          <p:nvPr/>
        </p:nvSpPr>
        <p:spPr>
          <a:xfrm rot="12855059">
            <a:off x="5673295" y="716032"/>
            <a:ext cx="1221501" cy="37369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1743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988640"/>
            <a:ext cx="2429150" cy="3600000"/>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p:cNvSpPr/>
          <p:nvPr/>
        </p:nvSpPr>
        <p:spPr>
          <a:xfrm>
            <a:off x="728198" y="404664"/>
            <a:ext cx="2356735" cy="923330"/>
          </a:xfrm>
          <a:prstGeom prst="rect">
            <a:avLst/>
          </a:prstGeom>
          <a:noFill/>
        </p:spPr>
        <p:txBody>
          <a:bodyPr wrap="none" lIns="91440" tIns="45720" rIns="91440" bIns="45720">
            <a:spAutoFit/>
          </a:bodyPr>
          <a:lstStyle/>
          <a:p>
            <a:pPr algn="ctr"/>
            <a:r>
              <a:rPr lang="pl-PL"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JEZUS:</a:t>
            </a:r>
            <a:endParaRPr lang="pl-PL"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Prostokąt 2"/>
          <p:cNvSpPr/>
          <p:nvPr/>
        </p:nvSpPr>
        <p:spPr>
          <a:xfrm>
            <a:off x="203503" y="1327994"/>
            <a:ext cx="5762860" cy="1569660"/>
          </a:xfrm>
          <a:prstGeom prst="rect">
            <a:avLst/>
          </a:prstGeom>
          <a:noFill/>
        </p:spPr>
        <p:txBody>
          <a:bodyPr wrap="none" lIns="91440" tIns="45720" rIns="91440" bIns="45720">
            <a:spAutoFit/>
          </a:bodyPr>
          <a:lstStyle/>
          <a:p>
            <a:pPr algn="ctr"/>
            <a:r>
              <a:rPr lang="pl-PL"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Z miłości do mnie</a:t>
            </a:r>
          </a:p>
          <a:p>
            <a:pPr algn="ctr"/>
            <a:r>
              <a:rPr lang="pl-PL"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a:t>
            </a:r>
            <a:r>
              <a:rPr lang="pl-PL"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miera na krzyżu </a:t>
            </a:r>
            <a:endParaRPr lang="pl-PL"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Prostokąt 4"/>
          <p:cNvSpPr/>
          <p:nvPr/>
        </p:nvSpPr>
        <p:spPr>
          <a:xfrm>
            <a:off x="466395" y="2897654"/>
            <a:ext cx="5237076"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l-PL"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Poświęcił swoje </a:t>
            </a:r>
          </a:p>
          <a:p>
            <a:pPr algn="ctr"/>
            <a:r>
              <a:rPr lang="pl-PL"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życie</a:t>
            </a:r>
            <a:endParaRPr lang="pl-PL"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Prostokąt 5"/>
          <p:cNvSpPr/>
          <p:nvPr/>
        </p:nvSpPr>
        <p:spPr>
          <a:xfrm>
            <a:off x="57378" y="4535377"/>
            <a:ext cx="5797164" cy="830997"/>
          </a:xfrm>
          <a:prstGeom prst="rect">
            <a:avLst/>
          </a:prstGeom>
          <a:noFill/>
        </p:spPr>
        <p:txBody>
          <a:bodyPr wrap="none" lIns="91440" tIns="45720" rIns="91440" bIns="45720">
            <a:spAutoFit/>
          </a:bodyPr>
          <a:lstStyle/>
          <a:p>
            <a:pPr algn="ctr"/>
            <a:r>
              <a:rPr lang="pl-PL"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Dał mi nowe życie</a:t>
            </a:r>
            <a:endParaRPr lang="pl-PL" sz="48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59489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259632" y="260648"/>
            <a:ext cx="6942863" cy="1754326"/>
          </a:xfrm>
          <a:prstGeom prst="rect">
            <a:avLst/>
          </a:prstGeom>
          <a:noFill/>
        </p:spPr>
        <p:txBody>
          <a:bodyPr wrap="none" lIns="91440" tIns="45720" rIns="91440" bIns="45720">
            <a:spAutoFit/>
          </a:bodyPr>
          <a:lstStyle/>
          <a:p>
            <a:pPr algn="ctr"/>
            <a:r>
              <a:rPr lang="pl-PL" sz="5400" b="1" dirty="0" smtClean="0">
                <a:ln w="10541" cmpd="sng">
                  <a:solidFill>
                    <a:srgbClr val="00B0F0"/>
                  </a:solidFill>
                  <a:prstDash val="solid"/>
                </a:ln>
                <a:solidFill>
                  <a:schemeClr val="accent1">
                    <a:lumMod val="50000"/>
                  </a:schemeClr>
                </a:solidFill>
              </a:rPr>
              <a:t>Czy ja jestem </a:t>
            </a:r>
          </a:p>
          <a:p>
            <a:pPr algn="ctr"/>
            <a:r>
              <a:rPr lang="pl-PL" sz="5400" b="1" dirty="0" smtClean="0">
                <a:ln w="10541" cmpd="sng">
                  <a:solidFill>
                    <a:srgbClr val="00B0F0"/>
                  </a:solidFill>
                  <a:prstDash val="solid"/>
                </a:ln>
                <a:solidFill>
                  <a:schemeClr val="accent1">
                    <a:lumMod val="50000"/>
                  </a:schemeClr>
                </a:solidFill>
              </a:rPr>
              <a:t>przyjacielem Jezusa?</a:t>
            </a:r>
            <a:endParaRPr lang="pl-PL" sz="5400" b="1" cap="none" spc="0" dirty="0">
              <a:ln w="10541" cmpd="sng">
                <a:solidFill>
                  <a:srgbClr val="00B0F0"/>
                </a:solidFill>
                <a:prstDash val="solid"/>
              </a:ln>
              <a:solidFill>
                <a:schemeClr val="accent1">
                  <a:lumMod val="50000"/>
                </a:schemeClr>
              </a:solidFill>
              <a:effectLst/>
            </a:endParaRPr>
          </a:p>
        </p:txBody>
      </p:sp>
      <p:pic>
        <p:nvPicPr>
          <p:cNvPr id="4098" name="Picture 2" descr="Zobacz obraz źródłow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63" y="2348880"/>
            <a:ext cx="83820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491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TotalTime>
  <Words>304</Words>
  <Application>Microsoft Office PowerPoint</Application>
  <PresentationFormat>Pokaz na ekranie (4:3)</PresentationFormat>
  <Paragraphs>66</Paragraphs>
  <Slides>15</Slides>
  <Notes>0</Notes>
  <HiddenSlides>0</HiddenSlides>
  <MMClips>1</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Przepływ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Sil-art Rycho444</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Kowalski Ryszard</dc:creator>
  <cp:lastModifiedBy>Kowalski Ryszard</cp:lastModifiedBy>
  <cp:revision>8</cp:revision>
  <dcterms:created xsi:type="dcterms:W3CDTF">2020-05-13T10:53:06Z</dcterms:created>
  <dcterms:modified xsi:type="dcterms:W3CDTF">2020-05-13T17:10:10Z</dcterms:modified>
</cp:coreProperties>
</file>