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D28DB-C36D-45DE-BA75-54CD5359375F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4C4758-1F97-4781-83FE-947BD58DBC5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560" y="332656"/>
            <a:ext cx="82658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41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Temat: ZESŁANIE DUCHA 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ŚWIĘTEGO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92257"/>
            <a:ext cx="3744416" cy="301706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16220" y="548680"/>
            <a:ext cx="5777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ZMARTWYCHWSTANIE</a:t>
            </a:r>
            <a:endParaRPr lang="pl-PL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29321" y="2617398"/>
            <a:ext cx="230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 DNI</a:t>
            </a:r>
            <a:endParaRPr lang="pl-P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7" y="3384701"/>
            <a:ext cx="2064447" cy="31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 zakrzywiona w dół 5"/>
          <p:cNvSpPr/>
          <p:nvPr/>
        </p:nvSpPr>
        <p:spPr>
          <a:xfrm rot="5400000">
            <a:off x="2045617" y="2374964"/>
            <a:ext cx="3303220" cy="1800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4867" y="5157192"/>
            <a:ext cx="5896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WNIEBOWSTĄPIENIE</a:t>
            </a:r>
            <a:endParaRPr lang="pl-PL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8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1"/>
            <a:ext cx="20951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29540" y="244206"/>
            <a:ext cx="5896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WNIEBOWSTĄPIENIE</a:t>
            </a:r>
            <a:endParaRPr lang="pl-PL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" y="3429000"/>
            <a:ext cx="4908621" cy="29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418590" y="3596413"/>
            <a:ext cx="31357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ZESŁANIE</a:t>
            </a:r>
          </a:p>
          <a:p>
            <a:pPr algn="ctr"/>
            <a:r>
              <a:rPr lang="pl-PL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DUCHA</a:t>
            </a:r>
          </a:p>
          <a:p>
            <a:pPr algn="ctr"/>
            <a:r>
              <a:rPr lang="pl-P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ŚWIĘTEGO</a:t>
            </a:r>
            <a:endParaRPr lang="pl-PL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trzałka zakrzywiona w dół 5"/>
          <p:cNvSpPr/>
          <p:nvPr/>
        </p:nvSpPr>
        <p:spPr>
          <a:xfrm rot="2759281">
            <a:off x="2748241" y="1370613"/>
            <a:ext cx="3912337" cy="17949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56176" y="1806415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DNI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4184" y="332656"/>
            <a:ext cx="4277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ZMARTWYCHWSTANIE</a:t>
            </a:r>
            <a:endParaRPr lang="pl-PL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1907704" y="1052736"/>
            <a:ext cx="375366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85568" y="2132856"/>
            <a:ext cx="3995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WNIEBOWSTĄPIENIE</a:t>
            </a:r>
            <a:endParaRPr lang="pl-PL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1907704" y="2996952"/>
            <a:ext cx="375366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19702" y="4346701"/>
            <a:ext cx="35267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ZESŁANIE DUCHA </a:t>
            </a:r>
          </a:p>
          <a:p>
            <a:pPr algn="ctr"/>
            <a:r>
              <a:rPr lang="pl-PL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ŚWIĘTEGO</a:t>
            </a:r>
            <a:endParaRPr lang="pl-PL" sz="32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722452" y="1228400"/>
            <a:ext cx="1233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DNI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13704" y="3172616"/>
            <a:ext cx="1233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DNI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Nawias klamrowy otwierający 8"/>
          <p:cNvSpPr/>
          <p:nvPr/>
        </p:nvSpPr>
        <p:spPr>
          <a:xfrm rot="10800000">
            <a:off x="4242613" y="188640"/>
            <a:ext cx="689427" cy="54726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549188" y="2463279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DNI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Oczyść serce 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9540" y="5661249"/>
            <a:ext cx="609600" cy="6096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749930" y="5171783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Odsłuchaj piosenki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pl-PL" b="1" dirty="0" smtClean="0">
                <a:solidFill>
                  <a:srgbClr val="FF0000"/>
                </a:solidFill>
              </a:rPr>
              <a:t>„Oczyść serce me”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318" y="404664"/>
            <a:ext cx="906870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dni po Zmartwychwstaniu Pana Jezusa</a:t>
            </a:r>
          </a:p>
          <a:p>
            <a:pPr algn="ctr"/>
            <a:r>
              <a:rPr lang="pl-PL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Bóg zesłał Ducha Świętego na swoich uczniów.</a:t>
            </a:r>
          </a:p>
          <a:p>
            <a:pPr algn="ctr"/>
            <a:r>
              <a:rPr lang="pl-PL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Dzień Zesłania Ducha Świętego nazywamy</a:t>
            </a:r>
          </a:p>
          <a:p>
            <a:pPr algn="ctr"/>
            <a:r>
              <a:rPr lang="pl-PL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PIĘĆDZIESIĄTNICĄ</a:t>
            </a:r>
            <a:endParaRPr lang="pl-PL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5616" y="2714652"/>
            <a:ext cx="8047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Z pomocą rodziców odpowiedz na pytanie:</a:t>
            </a:r>
          </a:p>
          <a:p>
            <a:r>
              <a:rPr lang="pl-PL" sz="3200" dirty="0" smtClean="0"/>
              <a:t>Kto to jest Duch Święty?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3867363"/>
            <a:ext cx="839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Duch Święty jest to Trzecia Osoba Trójcy Świętej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4657730"/>
            <a:ext cx="4743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Co to jest Trójca Święta?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4586" y="5366139"/>
            <a:ext cx="889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Bóg Ojciec, Syn Boży i Duch Święty to Trójca Święta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6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" y="106439"/>
            <a:ext cx="1877322" cy="29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11760" y="708395"/>
            <a:ext cx="315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Bóg Ojciec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6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46" y="1938958"/>
            <a:ext cx="18773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084168" y="2763531"/>
            <a:ext cx="273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 Boży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8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" y="4459238"/>
            <a:ext cx="3284364" cy="2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891901" y="5115642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Duch Święty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69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404664"/>
            <a:ext cx="671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Znaki towarzyszące Zesłaniu Ducha Świętego: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7528"/>
            <a:ext cx="18002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32437" y="1828855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Ogniste języki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14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508104" y="4378527"/>
            <a:ext cx="192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Szum wiatru</a:t>
            </a:r>
            <a:endParaRPr lang="pl-P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494" y="332656"/>
            <a:ext cx="91927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Duch Święty pomaga nam,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bdarza nas swoimi darami,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byśmy stawali się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dważni i pełni dobroci.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01541" y="4653136"/>
            <a:ext cx="788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Połącz kropki i odczytaj, jakie dary możemy otrzymać od Ducha Świętego.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4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66992" y="260648"/>
            <a:ext cx="7813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dirty="0" smtClean="0">
                <a:ln w="50800"/>
                <a:solidFill>
                  <a:srgbClr val="FF0000"/>
                </a:solidFill>
              </a:rPr>
              <a:t>DARY DUCHA ŚWIĘTEGO</a:t>
            </a:r>
            <a:endParaRPr lang="pl-PL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556792"/>
            <a:ext cx="71723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5877272"/>
            <a:ext cx="849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Połącz kropki i pokoloruj obrazek, a dowiesz się, w jakiej postaci przedstawiany</a:t>
            </a:r>
          </a:p>
          <a:p>
            <a:r>
              <a:rPr lang="pl-PL" dirty="0"/>
              <a:t>j</a:t>
            </a:r>
            <a:r>
              <a:rPr lang="pl-PL" dirty="0" smtClean="0"/>
              <a:t>est Duch Święty.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02111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166</Words>
  <Application>Microsoft Office PowerPoint</Application>
  <PresentationFormat>Pokaz na ekranie (4:3)</PresentationFormat>
  <Paragraphs>43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2</cp:revision>
  <dcterms:created xsi:type="dcterms:W3CDTF">2020-05-06T11:54:08Z</dcterms:created>
  <dcterms:modified xsi:type="dcterms:W3CDTF">2020-05-06T12:11:04Z</dcterms:modified>
</cp:coreProperties>
</file>