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9" r:id="rId12"/>
    <p:sldId id="266" r:id="rId13"/>
    <p:sldId id="267" r:id="rId14"/>
    <p:sldId id="268" r:id="rId1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20286-D2E1-490F-BB7C-AD447989BBEC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02317-9E9C-4AB8-903C-9701EC8650F7}" type="slidenum">
              <a:rPr lang="pl-PL" smtClean="0"/>
              <a:t>‹#›</a:t>
            </a:fld>
            <a:endParaRPr lang="pl-PL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20286-D2E1-490F-BB7C-AD447989BBEC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02317-9E9C-4AB8-903C-9701EC8650F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20286-D2E1-490F-BB7C-AD447989BBEC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02317-9E9C-4AB8-903C-9701EC8650F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20286-D2E1-490F-BB7C-AD447989BBEC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02317-9E9C-4AB8-903C-9701EC8650F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20286-D2E1-490F-BB7C-AD447989BBEC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39F02317-9E9C-4AB8-903C-9701EC8650F7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20286-D2E1-490F-BB7C-AD447989BBEC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02317-9E9C-4AB8-903C-9701EC8650F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20286-D2E1-490F-BB7C-AD447989BBEC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02317-9E9C-4AB8-903C-9701EC8650F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20286-D2E1-490F-BB7C-AD447989BBEC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02317-9E9C-4AB8-903C-9701EC8650F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20286-D2E1-490F-BB7C-AD447989BBEC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02317-9E9C-4AB8-903C-9701EC8650F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20286-D2E1-490F-BB7C-AD447989BBEC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02317-9E9C-4AB8-903C-9701EC8650F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pl-PL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Kliknij ikonę, aby dodać obraz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20286-D2E1-490F-BB7C-AD447989BBEC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02317-9E9C-4AB8-903C-9701EC8650F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C320286-D2E1-490F-BB7C-AD447989BBEC}" type="datetimeFigureOut">
              <a:rPr lang="pl-PL" smtClean="0"/>
              <a:t>27.04.2020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9F02317-9E9C-4AB8-903C-9701EC8650F7}" type="slidenum">
              <a:rPr lang="pl-PL" smtClean="0"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979712" y="188640"/>
            <a:ext cx="55130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pl-PL" sz="5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KATECHEZA 40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5364088" y="1043056"/>
            <a:ext cx="3634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(W podręczniku katecheza nr 63)</a:t>
            </a: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969089" y="1700808"/>
            <a:ext cx="720581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Temat: Święto Bożego</a:t>
            </a:r>
          </a:p>
          <a:p>
            <a:pPr algn="ctr"/>
            <a:r>
              <a:rPr lang="pl-PL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Miłosierdzia</a:t>
            </a:r>
            <a:endParaRPr lang="pl-PL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 descr="Obraz znaleziony dla: jezus miłosier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455134"/>
            <a:ext cx="2664296" cy="314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079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Obraz znaleziony dla: godzina bożego miłosierdz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56" y="1628800"/>
            <a:ext cx="7848872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1183157" y="0"/>
            <a:ext cx="670568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Sanktuarium </a:t>
            </a:r>
          </a:p>
          <a:p>
            <a:pPr algn="ctr"/>
            <a:r>
              <a:rPr lang="pl-PL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Bożego Miłosierdzia</a:t>
            </a:r>
            <a:endParaRPr lang="pl-PL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73265" y="5777282"/>
            <a:ext cx="87254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Kraków - Łagiewniki</a:t>
            </a:r>
            <a:endParaRPr lang="pl-PL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5342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obacz obraz źródłow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0647"/>
            <a:ext cx="2412000" cy="346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obacz obraz źródłow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44824"/>
            <a:ext cx="4282955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323528" y="4869160"/>
            <a:ext cx="425148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Jan Paweł II</a:t>
            </a:r>
          </a:p>
          <a:p>
            <a:pPr algn="ctr"/>
            <a:r>
              <a:rPr lang="pl-PL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Zawierza cały świat</a:t>
            </a:r>
          </a:p>
          <a:p>
            <a:pPr algn="ctr"/>
            <a:r>
              <a:rPr lang="pl-PL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Bożemu Miłosierdziu</a:t>
            </a:r>
            <a:endParaRPr lang="pl-PL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7378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Obraz znaleziony dla: koronka do bożego miłosierdiza"/>
          <p:cNvSpPr>
            <a:spLocks noChangeAspect="1" noChangeArrowheads="1"/>
          </p:cNvSpPr>
          <p:nvPr/>
        </p:nvSpPr>
        <p:spPr bwMode="auto">
          <a:xfrm>
            <a:off x="63500" y="-136525"/>
            <a:ext cx="158115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AutoShape 7" descr="Obraz znaleziony dla: koronka do bożego miłosierdiza"/>
          <p:cNvSpPr>
            <a:spLocks noChangeAspect="1" noChangeArrowheads="1"/>
          </p:cNvSpPr>
          <p:nvPr/>
        </p:nvSpPr>
        <p:spPr bwMode="auto">
          <a:xfrm>
            <a:off x="215900" y="15875"/>
            <a:ext cx="158115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3672408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12" descr="Obraz znaleziony dla: koronka do bożego miłosierdiz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556792"/>
            <a:ext cx="4608512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965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318274" y="30171"/>
            <a:ext cx="8507457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Jezus pragnie obdarzyć </a:t>
            </a:r>
          </a:p>
          <a:p>
            <a:pPr algn="ctr"/>
            <a:r>
              <a:rPr lang="pl-PL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Wszystkich ludzi swoją</a:t>
            </a:r>
          </a:p>
          <a:p>
            <a:pPr algn="ctr"/>
            <a:r>
              <a:rPr lang="pl-PL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Miłosierną miłością, dlatego</a:t>
            </a:r>
          </a:p>
          <a:p>
            <a:pPr algn="ctr"/>
            <a:r>
              <a:rPr lang="pl-PL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Z jego woli ustanowione</a:t>
            </a:r>
          </a:p>
          <a:p>
            <a:pPr algn="ctr"/>
            <a:r>
              <a:rPr lang="pl-PL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Zostało święto</a:t>
            </a:r>
          </a:p>
          <a:p>
            <a:pPr algn="ctr"/>
            <a:r>
              <a:rPr lang="pl-PL" sz="3600" b="1" cap="all" dirty="0" smtClean="0">
                <a:ln w="9000" cmpd="sng"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Bożego miłosierdzia</a:t>
            </a:r>
            <a:endParaRPr lang="pl-PL" sz="3600" b="1" cap="all" spc="0" dirty="0">
              <a:ln w="9000" cmpd="sng"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696583" y="3431462"/>
            <a:ext cx="7750840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Każdego dnia człowiek może zanurzać</a:t>
            </a:r>
          </a:p>
          <a:p>
            <a:pPr algn="ctr"/>
            <a:r>
              <a:rPr lang="pl-PL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pl-PL" sz="3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ię w oceanie Jego miłosierdzia</a:t>
            </a:r>
          </a:p>
          <a:p>
            <a:pPr algn="ctr"/>
            <a:r>
              <a:rPr lang="pl-PL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pl-PL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dostępować wielu łask, szczególnie</a:t>
            </a:r>
          </a:p>
          <a:p>
            <a:pPr algn="ctr"/>
            <a:r>
              <a:rPr lang="pl-PL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pl-PL" sz="3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godzinie trzeciej –</a:t>
            </a:r>
          </a:p>
          <a:p>
            <a:pPr algn="ctr"/>
            <a:r>
              <a:rPr lang="pl-PL" sz="3600" b="1" dirty="0" smtClean="0">
                <a:ln w="19050">
                  <a:solidFill>
                    <a:schemeClr val="accent3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Godzinie Miłosierdzia</a:t>
            </a:r>
            <a:endParaRPr lang="pl-PL" sz="3600" b="1" cap="none" spc="0" dirty="0">
              <a:ln w="19050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792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obacz obraz źródłow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444" y="1052736"/>
            <a:ext cx="4824536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971600" y="116632"/>
            <a:ext cx="6588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chemeClr val="bg1"/>
                </a:solidFill>
              </a:rPr>
              <a:t>Skopiuj i pokoloruj obrazek przedstawiający 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Św. s. Faustynę</a:t>
            </a:r>
            <a:endParaRPr lang="pl-P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633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obacz obraz źródłow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4823"/>
            <a:ext cx="8352928" cy="479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467544" y="692016"/>
            <a:ext cx="31790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Po co ludzie robią zdjęcia?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Komu robimy zdjęcia?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Kiedy oglądamy zdjęcia?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611560" y="260648"/>
            <a:ext cx="2948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Odpowiedzcie na pytania:</a:t>
            </a:r>
            <a:endParaRPr lang="pl-P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971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07504" y="116631"/>
            <a:ext cx="5929828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Zdjęcia robimy po to, żeby:</a:t>
            </a:r>
            <a:endParaRPr lang="pl-PL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067482" y="773599"/>
            <a:ext cx="33265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Mieć pamiątkę</a:t>
            </a:r>
            <a:endParaRPr lang="pl-PL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1043608" y="1419930"/>
            <a:ext cx="763284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pl-PL" sz="3600" b="1" dirty="0" smtClean="0">
                <a:ln/>
                <a:solidFill>
                  <a:schemeClr val="accent3"/>
                </a:solidFill>
              </a:rPr>
              <a:t>Wspominać różne miejsca </a:t>
            </a:r>
            <a:r>
              <a:rPr lang="pl-PL" sz="3600" b="1" dirty="0">
                <a:ln/>
                <a:solidFill>
                  <a:schemeClr val="accent3"/>
                </a:solidFill>
              </a:rPr>
              <a:t>i</a:t>
            </a:r>
            <a:r>
              <a:rPr lang="pl-PL" sz="3600" b="1" cap="none" spc="0" dirty="0" smtClean="0">
                <a:ln/>
                <a:solidFill>
                  <a:schemeClr val="accent3"/>
                </a:solidFill>
                <a:effectLst/>
              </a:rPr>
              <a:t> osoby</a:t>
            </a:r>
            <a:endParaRPr lang="pl-PL" sz="36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187340" y="2066261"/>
            <a:ext cx="3518912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Zdjęcia robimy:</a:t>
            </a:r>
            <a:endParaRPr lang="pl-PL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734985" y="2715054"/>
            <a:ext cx="714811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Osobom, które znamy i kochamy</a:t>
            </a:r>
            <a:endParaRPr lang="pl-PL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3">
                  <a:lumMod val="5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576536" y="3290500"/>
            <a:ext cx="510909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6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Rodzinie, przyjaciołom</a:t>
            </a:r>
            <a:endParaRPr lang="pl-PL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227792" y="3936831"/>
            <a:ext cx="4057521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Zdjęcia oglądamy:</a:t>
            </a:r>
            <a:endParaRPr lang="pl-PL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636241" y="4636976"/>
            <a:ext cx="367280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 wolnej chwili</a:t>
            </a:r>
            <a:endParaRPr lang="pl-PL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1119264" y="5283307"/>
            <a:ext cx="748153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4000" b="1" dirty="0" smtClean="0">
                <a:ln w="11430"/>
                <a:solidFill>
                  <a:schemeClr val="accent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Gdy wspominamy kogoś, kogo</a:t>
            </a:r>
          </a:p>
          <a:p>
            <a:pPr algn="ctr"/>
            <a:r>
              <a:rPr lang="pl-PL" sz="4000" b="1" dirty="0">
                <a:ln w="11430"/>
                <a:solidFill>
                  <a:schemeClr val="accent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</a:t>
            </a:r>
            <a:r>
              <a:rPr lang="pl-PL" sz="4000" b="1" cap="none" spc="0" dirty="0" smtClean="0">
                <a:ln w="11430"/>
                <a:solidFill>
                  <a:schemeClr val="accent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awno nie widzieliśmy</a:t>
            </a:r>
            <a:endParaRPr lang="pl-PL" sz="4000" b="1" cap="none" spc="0" dirty="0">
              <a:ln w="11430"/>
              <a:solidFill>
                <a:schemeClr val="accent5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207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9983" y="374367"/>
            <a:ext cx="93056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Poznamy dzisiaj Apostołkę Miłosierdzia Bożego, św. s. Faustynę, </a:t>
            </a:r>
          </a:p>
          <a:p>
            <a:pPr algn="ctr"/>
            <a:r>
              <a:rPr lang="pl-PL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także dowiemy się o tym, co pozostawiła nam  </a:t>
            </a:r>
          </a:p>
          <a:p>
            <a:pPr algn="ctr"/>
            <a:r>
              <a:rPr lang="pl-PL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 czyje orędzie dała całemu światu</a:t>
            </a:r>
            <a:endParaRPr lang="pl-PL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074" name="Picture 2" descr="Zobacz obraz źródłow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60848"/>
            <a:ext cx="2847975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Zobacz obraz źródłow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996952"/>
            <a:ext cx="4514850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Faustyn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89454" y="1756048"/>
            <a:ext cx="609600" cy="609600"/>
          </a:xfrm>
          <a:prstGeom prst="rect">
            <a:avLst/>
          </a:prstGeom>
        </p:spPr>
      </p:pic>
      <p:sp>
        <p:nvSpPr>
          <p:cNvPr id="6" name="Strzałka w prawo 5"/>
          <p:cNvSpPr/>
          <p:nvPr/>
        </p:nvSpPr>
        <p:spPr>
          <a:xfrm>
            <a:off x="4662827" y="1756048"/>
            <a:ext cx="1277325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957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1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obacz obraz źródłow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2280"/>
            <a:ext cx="37528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Zobacz obraz źródłow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6632"/>
            <a:ext cx="3096344" cy="331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Zobacz obraz źródłow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573016"/>
            <a:ext cx="4675063" cy="308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784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Zobacz obraz źródłow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764704"/>
            <a:ext cx="345638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iłosierdzie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5696" y="459904"/>
            <a:ext cx="609600" cy="609600"/>
          </a:xfrm>
          <a:prstGeom prst="rect">
            <a:avLst/>
          </a:prstGeom>
        </p:spPr>
      </p:pic>
      <p:sp>
        <p:nvSpPr>
          <p:cNvPr id="5" name="Strzałka w prawo 4"/>
          <p:cNvSpPr/>
          <p:nvPr/>
        </p:nvSpPr>
        <p:spPr>
          <a:xfrm>
            <a:off x="323528" y="540296"/>
            <a:ext cx="1152128" cy="4488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467544" y="5877272"/>
            <a:ext cx="7931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Ćwiczenie w podręczniku: Pokoloruj obraz zgodnie z oryginałem i opisz go</a:t>
            </a:r>
          </a:p>
          <a:p>
            <a:r>
              <a:rPr lang="pl-PL" dirty="0">
                <a:solidFill>
                  <a:schemeClr val="bg1"/>
                </a:solidFill>
              </a:rPr>
              <a:t>s</a:t>
            </a:r>
            <a:r>
              <a:rPr lang="pl-PL" dirty="0" smtClean="0">
                <a:solidFill>
                  <a:schemeClr val="bg1"/>
                </a:solidFill>
              </a:rPr>
              <a:t>łowami z ramki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84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Zobacz obraz źródłow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88640"/>
            <a:ext cx="4680520" cy="635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iłosierdzie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1800" y="2514600"/>
            <a:ext cx="609600" cy="609600"/>
          </a:xfrm>
          <a:prstGeom prst="rect">
            <a:avLst/>
          </a:prstGeom>
        </p:spPr>
      </p:pic>
      <p:sp>
        <p:nvSpPr>
          <p:cNvPr id="5" name="Strzałka w prawo 4"/>
          <p:cNvSpPr/>
          <p:nvPr/>
        </p:nvSpPr>
        <p:spPr>
          <a:xfrm>
            <a:off x="1115616" y="2514600"/>
            <a:ext cx="1224136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687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Zobacz obraz źródłow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871296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iłosierdzie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26396" y="188640"/>
            <a:ext cx="609600" cy="609600"/>
          </a:xfrm>
          <a:prstGeom prst="rect">
            <a:avLst/>
          </a:prstGeom>
        </p:spPr>
      </p:pic>
      <p:sp>
        <p:nvSpPr>
          <p:cNvPr id="5" name="Strzałka w prawo 4"/>
          <p:cNvSpPr/>
          <p:nvPr/>
        </p:nvSpPr>
        <p:spPr>
          <a:xfrm>
            <a:off x="2051720" y="260648"/>
            <a:ext cx="1440160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36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Zobacz obraz źródłow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640960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348855" y="4202056"/>
            <a:ext cx="830227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II Niedziela Wielkanocna</a:t>
            </a:r>
          </a:p>
          <a:p>
            <a:pPr algn="ctr"/>
            <a:r>
              <a:rPr lang="pl-PL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</a:t>
            </a:r>
            <a:r>
              <a:rPr lang="pl-PL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 Niedziela </a:t>
            </a:r>
            <a:r>
              <a:rPr lang="pl-PL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Miłosierdzia</a:t>
            </a:r>
          </a:p>
          <a:p>
            <a:pPr algn="ctr"/>
            <a:r>
              <a:rPr lang="pl-PL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Bożego</a:t>
            </a:r>
            <a:endParaRPr lang="pl-PL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460687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erzchołek">
  <a:themeElements>
    <a:clrScheme name="Kształt fali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ierzchołek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Wierzchołek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95</TotalTime>
  <Words>185</Words>
  <Application>Microsoft Office PowerPoint</Application>
  <PresentationFormat>Pokaz na ekranie (4:3)</PresentationFormat>
  <Paragraphs>45</Paragraphs>
  <Slides>14</Slides>
  <Notes>0</Notes>
  <HiddenSlides>0</HiddenSlides>
  <MMClips>4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5" baseType="lpstr">
      <vt:lpstr>Wierzchołek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Sil-art Rycho444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Kowalski Ryszard</dc:creator>
  <cp:lastModifiedBy>Kowalski Ryszard</cp:lastModifiedBy>
  <cp:revision>8</cp:revision>
  <dcterms:created xsi:type="dcterms:W3CDTF">2020-04-26T16:33:10Z</dcterms:created>
  <dcterms:modified xsi:type="dcterms:W3CDTF">2020-04-27T08:34:16Z</dcterms:modified>
</cp:coreProperties>
</file>