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E11375-E834-4B37-A78A-B67B4FBB5AFA}" type="datetimeFigureOut">
              <a:rPr lang="pl-PL" smtClean="0"/>
              <a:t>15.04.2020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2C9AE-9786-43B1-9449-5370009E474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31723"/>
            <a:ext cx="3682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39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0760" y="4272677"/>
            <a:ext cx="84323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Temat: Jezus jest obecny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 postacią chleba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wina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352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404664"/>
            <a:ext cx="77728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Dla umocnienia naszej wiary zdarzają się tzw. Cuda eucharystyczne. </a:t>
            </a:r>
          </a:p>
          <a:p>
            <a:r>
              <a:rPr lang="pl-PL" dirty="0" smtClean="0"/>
              <a:t>W chwili konsekracji chleb zamienia się w prawdziwe ludzkie Ciało, </a:t>
            </a:r>
          </a:p>
          <a:p>
            <a:r>
              <a:rPr lang="pl-PL" dirty="0" smtClean="0"/>
              <a:t>a wino w prawdziwą ludzką krew, które świadkowie mogą zobaczyć</a:t>
            </a:r>
          </a:p>
          <a:p>
            <a:r>
              <a:rPr lang="pl-PL" dirty="0"/>
              <a:t>c</a:t>
            </a:r>
            <a:r>
              <a:rPr lang="pl-PL" dirty="0" smtClean="0"/>
              <a:t>zy zbadać. Znamy przypadki krwawiących Hostii, czy Hostii, które nie</a:t>
            </a:r>
          </a:p>
          <a:p>
            <a:r>
              <a:rPr lang="pl-PL" dirty="0"/>
              <a:t>p</a:t>
            </a:r>
            <a:r>
              <a:rPr lang="pl-PL" dirty="0" smtClean="0"/>
              <a:t>oddają się niszczącemu działaniu czasu.</a:t>
            </a:r>
          </a:p>
          <a:p>
            <a:r>
              <a:rPr lang="pl-PL" dirty="0" smtClean="0"/>
              <a:t>Znamy także historię mistyków, których jedynym pokarmem spożywanym</a:t>
            </a:r>
          </a:p>
          <a:p>
            <a:r>
              <a:rPr lang="pl-PL" dirty="0"/>
              <a:t>p</a:t>
            </a:r>
            <a:r>
              <a:rPr lang="pl-PL" dirty="0" smtClean="0"/>
              <a:t>rzez kilkadziesiąt lat była przyjmowana raz dziennie Komunia święta,</a:t>
            </a:r>
          </a:p>
          <a:p>
            <a:r>
              <a:rPr lang="pl-PL" dirty="0"/>
              <a:t>a</a:t>
            </a:r>
            <a:r>
              <a:rPr lang="pl-PL" dirty="0" smtClean="0"/>
              <a:t> ich organizmy funkcjonowały normalnie.</a:t>
            </a:r>
          </a:p>
          <a:p>
            <a:r>
              <a:rPr lang="pl-PL" dirty="0" smtClean="0"/>
              <a:t>Takie uda eucharystyczne miały miejsca w wielu miejscowościach.</a:t>
            </a:r>
          </a:p>
          <a:p>
            <a:r>
              <a:rPr lang="pl-PL" dirty="0" smtClean="0"/>
              <a:t>W Polsce taki cud eucharystyczny miał miejsce w 2008 r. w Sokółce.</a:t>
            </a:r>
            <a:endParaRPr lang="pl-PL" dirty="0"/>
          </a:p>
        </p:txBody>
      </p:sp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93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braz znaleziony dla: cuda eucharystycz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260648"/>
            <a:ext cx="865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Dla chętnych:</a:t>
            </a:r>
          </a:p>
          <a:p>
            <a:r>
              <a:rPr lang="pl-PL" dirty="0" smtClean="0"/>
              <a:t>Odszukaj informacji o cudach eucharystycznych w </a:t>
            </a:r>
            <a:r>
              <a:rPr lang="pl-PL" dirty="0" err="1" smtClean="0"/>
              <a:t>internecie</a:t>
            </a:r>
            <a:r>
              <a:rPr lang="pl-PL" dirty="0" smtClean="0"/>
              <a:t> i opisz jeden z nich.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412776"/>
            <a:ext cx="6270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Uzupełnij zdania:</a:t>
            </a:r>
          </a:p>
          <a:p>
            <a:r>
              <a:rPr lang="pl-PL" dirty="0" smtClean="0"/>
              <a:t>Podczas przeistoczenia chleb staje się (……..) Pana Jezusa.</a:t>
            </a:r>
          </a:p>
          <a:p>
            <a:r>
              <a:rPr lang="pl-PL" dirty="0" smtClean="0"/>
              <a:t>Podczas przeistoczenia wino staje się (…….) Pana Jezusa.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3212976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Zaśpiewaj piosenkę: „Chleba z nieba”</a:t>
            </a:r>
            <a:endParaRPr lang="pl-PL" dirty="0"/>
          </a:p>
        </p:txBody>
      </p:sp>
      <p:pic>
        <p:nvPicPr>
          <p:cNvPr id="7" name="Chleba z nie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6991" y="3092842"/>
            <a:ext cx="609600" cy="6096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95536" y="4365104"/>
            <a:ext cx="7120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Zwróć uwagę na słowa kapłana i podkreśl te, które się powtarzają.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1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476672"/>
            <a:ext cx="8302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W zeszytach napiszcie, jakie jest znaczenie pokarmu i napoju w życiu </a:t>
            </a:r>
          </a:p>
          <a:p>
            <a:r>
              <a:rPr lang="pl-PL" sz="2000" dirty="0"/>
              <a:t>c</a:t>
            </a:r>
            <a:r>
              <a:rPr lang="pl-PL" sz="2000" dirty="0" smtClean="0"/>
              <a:t>złowieka?</a:t>
            </a:r>
            <a:endParaRPr lang="pl-PL" sz="2000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4" y="1426835"/>
            <a:ext cx="386847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884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84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29535" y="307936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Zaspokaja głód</a:t>
            </a:r>
            <a:endParaRPr lang="pl-PL" dirty="0"/>
          </a:p>
        </p:txBody>
      </p:sp>
      <p:pic>
        <p:nvPicPr>
          <p:cNvPr id="2054" name="Picture 6" descr="Obraz znaleziony dla: jazda na rowr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27" y="456029"/>
            <a:ext cx="384970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23548" y="3439456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Dodaje siły i energii</a:t>
            </a:r>
            <a:endParaRPr lang="pl-PL" dirty="0"/>
          </a:p>
        </p:txBody>
      </p:sp>
      <p:pic>
        <p:nvPicPr>
          <p:cNvPr id="2056" name="Picture 8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7" y="3676070"/>
            <a:ext cx="3860427" cy="24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626867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Zaspokaja pragnienie</a:t>
            </a:r>
            <a:endParaRPr lang="pl-PL" dirty="0"/>
          </a:p>
        </p:txBody>
      </p:sp>
      <p:pic>
        <p:nvPicPr>
          <p:cNvPr id="2058" name="Picture 10" descr="Obraz znaleziony dla: smaczne jedzen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89" y="3912575"/>
            <a:ext cx="3456384" cy="20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382584" y="6122685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Sprawiają przyjemność bo są smaczna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97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0428" y="368586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Dzięki nim dzieci rosną</a:t>
            </a:r>
            <a:endParaRPr lang="pl-PL" dirty="0"/>
          </a:p>
        </p:txBody>
      </p:sp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88" y="82836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651821" y="3870532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Dzieci są radosne</a:t>
            </a:r>
            <a:endParaRPr lang="pl-PL" dirty="0"/>
          </a:p>
        </p:txBody>
      </p:sp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15" y="4241019"/>
            <a:ext cx="4933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5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69082" y="12680"/>
            <a:ext cx="680583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Ciało człowieka</a:t>
            </a:r>
          </a:p>
          <a:p>
            <a:pPr algn="ctr"/>
            <a:r>
              <a:rPr lang="pl-P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otrzebuje pokarmu</a:t>
            </a:r>
          </a:p>
          <a:p>
            <a:pPr algn="ctr"/>
            <a:r>
              <a:rPr lang="pl-P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napoju, żeby żyć </a:t>
            </a: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 pełni sił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67495"/>
            <a:ext cx="3810000" cy="34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7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az znaleziony dla: ostatnia wieczer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5283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5 kwi, 10.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476672"/>
            <a:ext cx="609600" cy="609600"/>
          </a:xfrm>
          <a:prstGeom prst="rect">
            <a:avLst/>
          </a:prstGeom>
        </p:spPr>
      </p:pic>
      <p:sp>
        <p:nvSpPr>
          <p:cNvPr id="5" name="Gwiazda 5-ramienna 4"/>
          <p:cNvSpPr/>
          <p:nvPr/>
        </p:nvSpPr>
        <p:spPr>
          <a:xfrm>
            <a:off x="4932040" y="476672"/>
            <a:ext cx="648072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3140968"/>
            <a:ext cx="65249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zeszycie dajemy odpowiedź na pytania: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Co spożywał Pan Jezus z Apostołami?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Co Pan Jezus zrobił z chlebem?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Co Pan Jezus zrobił z winem?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Jakie słowa wypowiedział Pan Jezus w czasie tych gestów?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Gdzie dziś możemy usłyszeć te same słowa?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5157192"/>
            <a:ext cx="7772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Wpisz w kratki odpowiednie litery, a dowiesz się, jak nazywa się moment</a:t>
            </a:r>
          </a:p>
          <a:p>
            <a:r>
              <a:rPr lang="pl-PL" dirty="0" smtClean="0"/>
              <a:t>Mszy Świętej przedstawiony na zdjęciach.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1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8379" y="260648"/>
            <a:ext cx="84272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PRZEISTOCZENIE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" y="2060848"/>
            <a:ext cx="3312368" cy="25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94" y="1725701"/>
            <a:ext cx="25622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3943431" y="3029857"/>
            <a:ext cx="1800200" cy="5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30683" y="4926101"/>
            <a:ext cx="7335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Chleb staje się Ciałem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Pana Jezusa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5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3303" y="188640"/>
            <a:ext cx="84272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PRZEISTOCZENIE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2" y="1802806"/>
            <a:ext cx="2160241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96636"/>
            <a:ext cx="2878650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619672" y="5013176"/>
            <a:ext cx="5384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Wino staje się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Krwią Chrystusa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275856" y="2636912"/>
            <a:ext cx="2088232" cy="57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62068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Podczas Przeistoczenia chleb staje się Ciałem Pana Jezusa, a wino Jego Krwią. Dusza każdego człowieka potrzebuje duchowego pokarmu i napoju.</a:t>
            </a:r>
          </a:p>
          <a:p>
            <a:pPr algn="ctr"/>
            <a:r>
              <a:rPr lang="pl-PL" dirty="0" smtClean="0"/>
              <a:t>Są nimi Ciało i Krew Pana Jezusa. Jezus zaprasza nas na ucztę eucharystyczną</a:t>
            </a:r>
          </a:p>
          <a:p>
            <a:pPr algn="ctr"/>
            <a:r>
              <a:rPr lang="pl-PL" dirty="0"/>
              <a:t>a</a:t>
            </a:r>
            <a:r>
              <a:rPr lang="pl-PL" dirty="0" smtClean="0"/>
              <a:t>byśmy mogli w Nim wzrastać.</a:t>
            </a:r>
          </a:p>
          <a:p>
            <a:pPr algn="ctr"/>
            <a:r>
              <a:rPr lang="pl-PL" dirty="0" smtClean="0"/>
              <a:t>Aby tego doświadczyć, potrzebna jest wiara. </a:t>
            </a:r>
          </a:p>
          <a:p>
            <a:pPr algn="ctr"/>
            <a:r>
              <a:rPr lang="pl-PL" dirty="0" smtClean="0"/>
              <a:t>Pan Jezus przychodzi nam z pomocą. </a:t>
            </a:r>
          </a:p>
          <a:p>
            <a:pPr algn="ctr"/>
            <a:r>
              <a:rPr lang="pl-PL" dirty="0" smtClean="0"/>
              <a:t>Daje nam szczególne znaki, aby umocnić naszą wiarę.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01999" y="2852936"/>
            <a:ext cx="793999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WIARA</a:t>
            </a:r>
            <a:endParaRPr lang="pl-PL" sz="199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6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376</Words>
  <Application>Microsoft Office PowerPoint</Application>
  <PresentationFormat>Pokaz na ekranie (4:3)</PresentationFormat>
  <Paragraphs>57</Paragraphs>
  <Slides>11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9</cp:revision>
  <dcterms:created xsi:type="dcterms:W3CDTF">2020-04-15T07:33:24Z</dcterms:created>
  <dcterms:modified xsi:type="dcterms:W3CDTF">2020-04-15T09:31:08Z</dcterms:modified>
</cp:coreProperties>
</file>