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78D2A0-D45A-4635-A0CC-2DA0DCA3E1A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1807B0-5A51-46E5-8352-47095311414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1628800"/>
            <a:ext cx="816383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9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KATECHEZA 38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TEMAT: Ostatnia Wieczerza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24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Obraz znaleziony dla: ostatnia wieczerza"/>
          <p:cNvSpPr>
            <a:spLocks noChangeAspect="1" noChangeArrowheads="1"/>
          </p:cNvSpPr>
          <p:nvPr/>
        </p:nvSpPr>
        <p:spPr bwMode="auto">
          <a:xfrm>
            <a:off x="63500" y="-136525"/>
            <a:ext cx="24384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Obraz znaleziony dla: ostatnia wieczerza"/>
          <p:cNvSpPr>
            <a:spLocks noChangeAspect="1" noChangeArrowheads="1"/>
          </p:cNvSpPr>
          <p:nvPr/>
        </p:nvSpPr>
        <p:spPr bwMode="auto">
          <a:xfrm>
            <a:off x="215900" y="15875"/>
            <a:ext cx="24384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8955"/>
            <a:ext cx="7776864" cy="4370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332656"/>
            <a:ext cx="718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podanych niżej obrazków wybierz te, które związane są z tą katechezą.</a:t>
            </a:r>
          </a:p>
          <a:p>
            <a:r>
              <a:rPr lang="pl-PL" dirty="0" smtClean="0"/>
              <a:t>Skopiuj całą stronę i pokoloruj wybrane obrazki.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95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127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owiadanie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332656"/>
            <a:ext cx="609600" cy="609600"/>
          </a:xfrm>
          <a:prstGeom prst="rect">
            <a:avLst/>
          </a:prstGeom>
        </p:spPr>
      </p:pic>
      <p:sp>
        <p:nvSpPr>
          <p:cNvPr id="3" name="Prążkowana strzałka w prawo 2"/>
          <p:cNvSpPr/>
          <p:nvPr/>
        </p:nvSpPr>
        <p:spPr>
          <a:xfrm>
            <a:off x="1259632" y="404664"/>
            <a:ext cx="864096" cy="4655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5805264"/>
            <a:ext cx="6713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Kto przyszedł na urodziny chłopca?</a:t>
            </a:r>
          </a:p>
          <a:p>
            <a:r>
              <a:rPr lang="pl-PL" dirty="0" smtClean="0"/>
              <a:t>Jaką chwilę bohater zapamiętał najbardziej?</a:t>
            </a:r>
          </a:p>
          <a:p>
            <a:r>
              <a:rPr lang="pl-PL" dirty="0" smtClean="0"/>
              <a:t>Dlaczego bohater opowiadania chciał, aby wszyscy byli zadowoleni?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7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332656"/>
            <a:ext cx="8432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podobne spotkanie zaprosił swoich uczniów Pan Jezus. Jedno spotkanie było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yjątkowe, posłuchajcie: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30 mar, 13.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7864" y="1196752"/>
            <a:ext cx="609600" cy="609600"/>
          </a:xfrm>
          <a:prstGeom prst="rect">
            <a:avLst/>
          </a:prstGeom>
        </p:spPr>
      </p:pic>
      <p:sp>
        <p:nvSpPr>
          <p:cNvPr id="6" name="Prążkowana strzałka w prawo 5"/>
          <p:cNvSpPr/>
          <p:nvPr/>
        </p:nvSpPr>
        <p:spPr>
          <a:xfrm>
            <a:off x="2099823" y="1268760"/>
            <a:ext cx="1008112" cy="4655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Obraz znaleziony dla: jezus umywa nogi uczni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780000" cy="23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jezus bierze chl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37" y="2079757"/>
            <a:ext cx="3638475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72388" y="1119318"/>
            <a:ext cx="5277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Jezus podczas Ostatniej Wieczerzy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podał swoim uczniom chleb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0741" y="3337675"/>
            <a:ext cx="3597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Pamiątką tej wieczerzy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każda Msza Święta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braz znaleziony dla: jezus daje chl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6" y="692695"/>
            <a:ext cx="2155497" cy="27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Obraz znaleziony dla: jezus daje chleb"/>
          <p:cNvSpPr>
            <a:spLocks noChangeAspect="1" noChangeArrowheads="1"/>
          </p:cNvSpPr>
          <p:nvPr/>
        </p:nvSpPr>
        <p:spPr bwMode="auto">
          <a:xfrm>
            <a:off x="63500" y="-13652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6" descr="Obraz znaleziony dla: jezus daje chleb"/>
          <p:cNvSpPr>
            <a:spLocks noChangeAspect="1" noChangeArrowheads="1"/>
          </p:cNvSpPr>
          <p:nvPr/>
        </p:nvSpPr>
        <p:spPr bwMode="auto">
          <a:xfrm>
            <a:off x="215900" y="158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8" descr="Obraz znaleziony dla: jezus daje chleb"/>
          <p:cNvSpPr>
            <a:spLocks noChangeAspect="1" noChangeArrowheads="1"/>
          </p:cNvSpPr>
          <p:nvPr/>
        </p:nvSpPr>
        <p:spPr bwMode="auto">
          <a:xfrm>
            <a:off x="368300" y="1682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0" descr="Obraz znaleziony dla: jezus daje chleb"/>
          <p:cNvSpPr>
            <a:spLocks noChangeAspect="1" noChangeArrowheads="1"/>
          </p:cNvSpPr>
          <p:nvPr/>
        </p:nvSpPr>
        <p:spPr bwMode="auto">
          <a:xfrm>
            <a:off x="520700" y="3206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2" descr="Obraz znaleziony dla: jezus daje chleb"/>
          <p:cNvSpPr>
            <a:spLocks noChangeAspect="1" noChangeArrowheads="1"/>
          </p:cNvSpPr>
          <p:nvPr/>
        </p:nvSpPr>
        <p:spPr bwMode="auto">
          <a:xfrm>
            <a:off x="673100" y="4730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14" descr="Obraz znaleziony dla: jezus daje chleb"/>
          <p:cNvSpPr>
            <a:spLocks noChangeAspect="1" noChangeArrowheads="1"/>
          </p:cNvSpPr>
          <p:nvPr/>
        </p:nvSpPr>
        <p:spPr bwMode="auto">
          <a:xfrm>
            <a:off x="825500" y="6254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16" descr="Obraz znaleziony dla: jezus daje chleb"/>
          <p:cNvSpPr>
            <a:spLocks noChangeAspect="1" noChangeArrowheads="1"/>
          </p:cNvSpPr>
          <p:nvPr/>
        </p:nvSpPr>
        <p:spPr bwMode="auto">
          <a:xfrm>
            <a:off x="825500" y="7778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18" descr="Obraz znaleziony dla: jezus daje chleb"/>
          <p:cNvSpPr>
            <a:spLocks noChangeAspect="1" noChangeArrowheads="1"/>
          </p:cNvSpPr>
          <p:nvPr/>
        </p:nvSpPr>
        <p:spPr bwMode="auto">
          <a:xfrm>
            <a:off x="1130300" y="9302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20" descr="Obraz znaleziony dla: jezus daje chleb"/>
          <p:cNvSpPr>
            <a:spLocks noChangeAspect="1" noChangeArrowheads="1"/>
          </p:cNvSpPr>
          <p:nvPr/>
        </p:nvSpPr>
        <p:spPr bwMode="auto">
          <a:xfrm>
            <a:off x="4834174" y="4291782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22" descr="Obraz znaleziony dla: jezus daje chleb"/>
          <p:cNvSpPr>
            <a:spLocks noChangeAspect="1" noChangeArrowheads="1"/>
          </p:cNvSpPr>
          <p:nvPr/>
        </p:nvSpPr>
        <p:spPr bwMode="auto">
          <a:xfrm>
            <a:off x="977900" y="7778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24" descr="Obraz znaleziony dla: jezus daje chleb"/>
          <p:cNvSpPr>
            <a:spLocks noChangeAspect="1" noChangeArrowheads="1"/>
          </p:cNvSpPr>
          <p:nvPr/>
        </p:nvSpPr>
        <p:spPr bwMode="auto">
          <a:xfrm>
            <a:off x="1130300" y="930275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50" y="4077072"/>
            <a:ext cx="371283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Łącznik łamany 18"/>
          <p:cNvCxnSpPr/>
          <p:nvPr/>
        </p:nvCxnSpPr>
        <p:spPr>
          <a:xfrm>
            <a:off x="825500" y="2339975"/>
            <a:ext cx="8138988" cy="13050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az znaleziony dla: jezus daje chl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5670"/>
            <a:ext cx="3168352" cy="35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6560"/>
            <a:ext cx="2736304" cy="39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4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44530" y="1093386"/>
            <a:ext cx="815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Pan Jezus powiedział swoim uczniom, że zostanie z nimi na zawsze pod postacią chleba. To On przemienia chleb w swoje Ciało w czasie Mszy Świętej. </a:t>
            </a:r>
            <a:endParaRPr lang="pl-PL" sz="2400" dirty="0"/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5" y="2780927"/>
            <a:ext cx="29417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429000"/>
            <a:ext cx="29523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64415" y="5847335"/>
            <a:ext cx="2169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CHLEB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87189" y="2319262"/>
            <a:ext cx="233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HOSTIA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2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162880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Jezus bardzo nas kocha. Aby być bliżej nas zamieszkał w białym chlebie. Choć nie jest podobny do chleba, który spożywamy, ale to też chleb. Nazywany jest </a:t>
            </a:r>
            <a:r>
              <a:rPr lang="pl-PL" sz="2400" b="1" u="sng" dirty="0" smtClean="0">
                <a:solidFill>
                  <a:srgbClr val="FF0000"/>
                </a:solidFill>
              </a:rPr>
              <a:t>hostią</a:t>
            </a:r>
            <a:r>
              <a:rPr lang="pl-PL" sz="2400" dirty="0" smtClean="0"/>
              <a:t> i jest wycięty z opłatka. Aby go zrobić potrzebna jest mąka, </a:t>
            </a:r>
          </a:p>
          <a:p>
            <a:pPr algn="ctr"/>
            <a:r>
              <a:rPr lang="pl-PL" sz="2400" dirty="0" smtClean="0"/>
              <a:t>Podobnie jak na chleb, który jemy na śniadanie czy kolację. Ludzie wierzący w Jezusa pragną się z Nim spotykać, dlatego przychodzą do Kościoła i przyjmują Go do swojego serca, pod postacią białej hostii.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71600" y="1268760"/>
            <a:ext cx="309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(przeczytaj razem z rodzicami)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94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446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315771" y="116632"/>
            <a:ext cx="4296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MSZA ŚWIĘTA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eśń jednosc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730552"/>
            <a:ext cx="609600" cy="609600"/>
          </a:xfrm>
          <a:prstGeom prst="rect">
            <a:avLst/>
          </a:prstGeom>
        </p:spPr>
      </p:pic>
      <p:sp>
        <p:nvSpPr>
          <p:cNvPr id="6" name="Prążkowana strzałka w prawo 5"/>
          <p:cNvSpPr/>
          <p:nvPr/>
        </p:nvSpPr>
        <p:spPr>
          <a:xfrm>
            <a:off x="5724128" y="5733256"/>
            <a:ext cx="129614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5877272"/>
            <a:ext cx="36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piosenki: </a:t>
            </a:r>
            <a:r>
              <a:rPr lang="pl-PL" b="1" dirty="0" smtClean="0">
                <a:solidFill>
                  <a:srgbClr val="C00000"/>
                </a:solidFill>
              </a:rPr>
              <a:t>„Pieśń jedności”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1268760"/>
            <a:ext cx="8041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Wydarzenia, o których słyszeliśmy miały miejsce w czwartek. </a:t>
            </a:r>
          </a:p>
          <a:p>
            <a:r>
              <a:rPr lang="pl-PL" sz="2400" dirty="0" smtClean="0"/>
              <a:t>Są one dla nas bardzo ważne, dlatego dzień, </a:t>
            </a:r>
          </a:p>
          <a:p>
            <a:r>
              <a:rPr lang="pl-PL" sz="2400" dirty="0" smtClean="0"/>
              <a:t>w którym je wspominamy nazywany jest: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410606" y="2967335"/>
            <a:ext cx="832279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8000" b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WIELKI CZWARTEK</a:t>
            </a:r>
            <a:endParaRPr lang="pl-PL" sz="80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710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238</Words>
  <Application>Microsoft Office PowerPoint</Application>
  <PresentationFormat>Pokaz na ekranie (4:3)</PresentationFormat>
  <Paragraphs>25</Paragraphs>
  <Slides>11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Wędrówka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9</cp:revision>
  <dcterms:created xsi:type="dcterms:W3CDTF">2020-03-30T11:07:05Z</dcterms:created>
  <dcterms:modified xsi:type="dcterms:W3CDTF">2020-03-30T14:34:54Z</dcterms:modified>
</cp:coreProperties>
</file>