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4C59-5265-4D45-BD16-DB0FBE02B47E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F437-B653-42BA-9111-9BA4530954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36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F437-B653-42BA-9111-9BA45309540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52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CA7C78-BF22-40C8-A041-DCCE2950FC96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52EED2-E96A-464C-8076-3980B3EC13D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678" y="692696"/>
            <a:ext cx="9046643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KATECHEZA 36</a:t>
            </a:r>
          </a:p>
          <a:p>
            <a:pPr algn="ctr"/>
            <a:endParaRPr lang="pl-PL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TEMAT: Błogosławieństwo</a:t>
            </a:r>
          </a:p>
          <a:p>
            <a:pPr algn="ctr"/>
            <a:r>
              <a:rPr lang="pl-PL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</a:t>
            </a:r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okarmów w Wielką</a:t>
            </a:r>
          </a:p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Sobotę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27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289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13693" y="548680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BARANEK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5" y="52292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Przypomina o nocy paschalnej , podczas której Bóg ulitował się nad narodem wybranym, i o posiłku, który każda rodzina spożywała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5005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836712"/>
            <a:ext cx="7561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Ćwiczenia w podręczniku:</a:t>
            </a:r>
          </a:p>
          <a:p>
            <a:r>
              <a:rPr lang="pl-PL" dirty="0" smtClean="0"/>
              <a:t>1. Przyporządkuj odpowiednie naklejki podanym wyjaśnieniom.</a:t>
            </a:r>
          </a:p>
          <a:p>
            <a:endParaRPr lang="pl-PL" dirty="0"/>
          </a:p>
          <a:p>
            <a:r>
              <a:rPr lang="pl-PL" dirty="0" smtClean="0"/>
              <a:t>2. Pokoloruj koszyczek. Dorysuj pokarmy, które zanosimy do błogosławienia</a:t>
            </a:r>
          </a:p>
          <a:p>
            <a:r>
              <a:rPr lang="pl-PL" dirty="0" smtClean="0"/>
              <a:t>w Wielką Sobotę.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161687" y="3318577"/>
            <a:ext cx="48894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Święcimy pokarmy </a:t>
            </a:r>
          </a:p>
          <a:p>
            <a:pPr algn="ctr"/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pl-PL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ie koszyczki</a:t>
            </a:r>
            <a:endParaRPr lang="pl-PL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76294" y="2454318"/>
            <a:ext cx="3736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ZAPAMIĘTAJ!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27399" y="4848598"/>
            <a:ext cx="77620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Pokarmy spożywamy</a:t>
            </a:r>
          </a:p>
          <a:p>
            <a:pPr algn="ctr"/>
            <a:r>
              <a:rPr lang="pl-PL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 Niedzielę Zmartwychwstania</a:t>
            </a:r>
            <a:endParaRPr lang="pl-PL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18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46449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076057" y="278092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Skopiuj obrazki z tego </a:t>
            </a:r>
          </a:p>
          <a:p>
            <a:pPr algn="ctr"/>
            <a:r>
              <a:rPr lang="pl-PL" sz="2800" dirty="0" smtClean="0"/>
              <a:t>i kolejnego slajdu i pokoloruj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967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529433" cy="56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nek Królem je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3808" y="1628800"/>
            <a:ext cx="609600" cy="609600"/>
          </a:xfrm>
          <a:prstGeom prst="rect">
            <a:avLst/>
          </a:prstGeom>
        </p:spPr>
      </p:pic>
      <p:sp>
        <p:nvSpPr>
          <p:cNvPr id="6" name="Błyskawica 5"/>
          <p:cNvSpPr/>
          <p:nvPr/>
        </p:nvSpPr>
        <p:spPr>
          <a:xfrm>
            <a:off x="1115616" y="1052736"/>
            <a:ext cx="1584176" cy="79208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6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43304" y="332656"/>
            <a:ext cx="63585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WIELKA SOBOTA</a:t>
            </a:r>
            <a:endParaRPr lang="pl-PL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16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40466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Posłuchajmy opowiadania: </a:t>
            </a:r>
            <a:endParaRPr lang="pl-PL" dirty="0"/>
          </a:p>
        </p:txBody>
      </p:sp>
      <p:pic>
        <p:nvPicPr>
          <p:cNvPr id="5" name="Wielka Sobota op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980728"/>
            <a:ext cx="609600" cy="609600"/>
          </a:xfrm>
          <a:prstGeom prst="rect">
            <a:avLst/>
          </a:prstGeom>
        </p:spPr>
      </p:pic>
      <p:sp>
        <p:nvSpPr>
          <p:cNvPr id="6" name="Błyskawica 5"/>
          <p:cNvSpPr/>
          <p:nvPr/>
        </p:nvSpPr>
        <p:spPr>
          <a:xfrm rot="21067769">
            <a:off x="1455134" y="801913"/>
            <a:ext cx="2808312" cy="65897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11560" y="2708920"/>
            <a:ext cx="70616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Odpowiedzcie na pytania: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Co robiły w kuchni mama i babcia w Wielką Sobotę?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Jakie pokarmy znalazły się w koszyczku?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Co oznaczają jajka?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Co oznacza chleb?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Co oznacza sól i chrzan?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Dokąd dzieci udały się z koszyczkiem?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Co zrobili przy „grobie Jezusa”?</a:t>
            </a:r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1567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6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548679"/>
            <a:ext cx="86308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Symbolika pokarmów</a:t>
            </a:r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6724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91287" y="5445224"/>
            <a:ext cx="740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symbol nowego życia i zwycięstwa nad śmiercią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3537034" y="4437112"/>
            <a:ext cx="205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JAJKO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39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96" y="1340768"/>
            <a:ext cx="61206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57924" y="4869160"/>
            <a:ext cx="70823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Przypomina o nakarmieniu głodnego ludu, </a:t>
            </a:r>
          </a:p>
          <a:p>
            <a:r>
              <a:rPr lang="pl-PL" sz="2800" dirty="0" smtClean="0"/>
              <a:t>słuchającego </a:t>
            </a:r>
            <a:r>
              <a:rPr lang="pl-PL" sz="2800" dirty="0"/>
              <a:t>s</a:t>
            </a:r>
            <a:r>
              <a:rPr lang="pl-PL" sz="2800" dirty="0" smtClean="0"/>
              <a:t>łów Jezusa na pustkowiu.</a:t>
            </a:r>
          </a:p>
          <a:p>
            <a:r>
              <a:rPr lang="pl-PL" sz="2800" dirty="0" smtClean="0"/>
              <a:t>Niezbędny do życia, symbol Ciała Pana Jezusa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3408056" y="332656"/>
            <a:ext cx="2327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CHLEB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52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9909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70623" y="548680"/>
            <a:ext cx="3002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WĘDLINY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37991" y="494116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Pamiątka Baranka paschalnego i świątecznych potraw, które Jezus spożywał z Apostołami na Ostatniej Wieczerzy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8908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888956" y="548680"/>
            <a:ext cx="136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SÓL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61959" y="4869160"/>
            <a:ext cx="5420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Ma nas chronić od zepsucia, </a:t>
            </a:r>
          </a:p>
          <a:p>
            <a:r>
              <a:rPr lang="pl-PL" sz="2800" dirty="0" smtClean="0"/>
              <a:t>symbolizuje oczyszczenie i prawdę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7685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0632"/>
            <a:ext cx="37444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123728" y="548680"/>
            <a:ext cx="510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CHRZAN, PIEPRZ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5" y="4725144"/>
            <a:ext cx="7915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Symbol gorzkich ziół, </a:t>
            </a:r>
          </a:p>
          <a:p>
            <a:pPr algn="ctr"/>
            <a:r>
              <a:rPr lang="pl-PL" sz="2800" dirty="0" smtClean="0"/>
              <a:t>z którymi Żydzi spożywali baranka w noc paschalną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13055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210</Words>
  <Application>Microsoft Office PowerPoint</Application>
  <PresentationFormat>Pokaz na ekranie (4:3)</PresentationFormat>
  <Paragraphs>45</Paragraphs>
  <Slides>13</Slides>
  <Notes>1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9</cp:revision>
  <dcterms:created xsi:type="dcterms:W3CDTF">2020-03-31T06:45:04Z</dcterms:created>
  <dcterms:modified xsi:type="dcterms:W3CDTF">2020-03-31T08:35:30Z</dcterms:modified>
</cp:coreProperties>
</file>