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69" r:id="rId3"/>
    <p:sldId id="267" r:id="rId4"/>
    <p:sldId id="283" r:id="rId5"/>
    <p:sldId id="311" r:id="rId6"/>
    <p:sldId id="312" r:id="rId7"/>
    <p:sldId id="301" r:id="rId8"/>
    <p:sldId id="303" r:id="rId9"/>
    <p:sldId id="304" r:id="rId10"/>
    <p:sldId id="302" r:id="rId11"/>
    <p:sldId id="307" r:id="rId12"/>
    <p:sldId id="313" r:id="rId13"/>
    <p:sldId id="310" r:id="rId14"/>
    <p:sldId id="309" r:id="rId15"/>
    <p:sldId id="308" r:id="rId16"/>
    <p:sldId id="305" r:id="rId17"/>
    <p:sldId id="306" r:id="rId18"/>
    <p:sldId id="300" r:id="rId19"/>
    <p:sldId id="270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X5uUV5ULR6t6jJ1hxuFcQ==" hashData="nRnilP7Obapoo4MA4Ax0jVtA59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EA27-49B9-4ECF-A35A-FE4E9F154768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9BEE3-B89C-4698-9FF1-111C1A02C26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862D-74B8-4643-9413-BA580F2E4BE5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BEE3-B89C-4698-9FF1-111C1A02C26F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7F5-398D-4BAA-86CA-8E750ED0A155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6277D4-BC46-4235-A994-9B177BA9DE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7F5-398D-4BAA-86CA-8E750ED0A155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7D4-BC46-4235-A994-9B177BA9DE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7F5-398D-4BAA-86CA-8E750ED0A155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7D4-BC46-4235-A994-9B177BA9DE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86B-F9FF-4021-9A90-7BC61C525148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05BC-4F9C-4A49-831C-22CFB5F1CB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86B-F9FF-4021-9A90-7BC61C525148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05BC-4F9C-4A49-831C-22CFB5F1CB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86B-F9FF-4021-9A90-7BC61C525148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05BC-4F9C-4A49-831C-22CFB5F1CB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86B-F9FF-4021-9A90-7BC61C525148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05BC-4F9C-4A49-831C-22CFB5F1CB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86B-F9FF-4021-9A90-7BC61C525148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05BC-4F9C-4A49-831C-22CFB5F1CB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86B-F9FF-4021-9A90-7BC61C525148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05BC-4F9C-4A49-831C-22CFB5F1CB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86B-F9FF-4021-9A90-7BC61C525148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05BC-4F9C-4A49-831C-22CFB5F1CB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86B-F9FF-4021-9A90-7BC61C525148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05BC-4F9C-4A49-831C-22CFB5F1CB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7F5-398D-4BAA-86CA-8E750ED0A155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6277D4-BC46-4235-A994-9B177BA9DE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86B-F9FF-4021-9A90-7BC61C525148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05BC-4F9C-4A49-831C-22CFB5F1CB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86B-F9FF-4021-9A90-7BC61C525148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05BC-4F9C-4A49-831C-22CFB5F1CB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86B-F9FF-4021-9A90-7BC61C525148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05BC-4F9C-4A49-831C-22CFB5F1CB6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7F5-398D-4BAA-86CA-8E750ED0A155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7D4-BC46-4235-A994-9B177BA9DE7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7F5-398D-4BAA-86CA-8E750ED0A155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7D4-BC46-4235-A994-9B177BA9DE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7F5-398D-4BAA-86CA-8E750ED0A155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6277D4-BC46-4235-A994-9B177BA9DE7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7F5-398D-4BAA-86CA-8E750ED0A155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7D4-BC46-4235-A994-9B177BA9DE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7F5-398D-4BAA-86CA-8E750ED0A155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7D4-BC46-4235-A994-9B177BA9DE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7F5-398D-4BAA-86CA-8E750ED0A155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7D4-BC46-4235-A994-9B177BA9DE7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7F5-398D-4BAA-86CA-8E750ED0A155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7D4-BC46-4235-A994-9B177BA9DE7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E3E7F5-398D-4BAA-86CA-8E750ED0A155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6277D4-BC46-4235-A994-9B177BA9DE7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4586B-F9FF-4021-9A90-7BC61C525148}" type="datetimeFigureOut">
              <a:rPr lang="sk-SK" smtClean="0"/>
              <a:pPr/>
              <a:t>4.2.2012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905BC-4F9C-4A49-831C-22CFB5F1CB6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rmovychovdrubeze.websnadno.cz/Fotogalerie.html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www.hydinarskafarma.sk/chladena-hydina" TargetMode="Externa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" Target="slide2.xml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jovdvor.sk/fotogaleria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hyperlink" Target="http://www.matejovdvor.sk/fotogaleria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feraty.aktuality.sk/jatocna-hydina/referat-1863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hyperlink" Target="mailto:Az.soubrezno@pobox.sk" TargetMode="External"/><Relationship Id="rId4" Type="http://schemas.openxmlformats.org/officeDocument/2006/relationships/hyperlink" Target="http://www.ssbrezno.edupage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7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masodomov.sk/hydina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7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masodomov.sk/hydina/" TargetMode="Externa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373216"/>
            <a:ext cx="8458200" cy="122237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Hydina</a:t>
            </a:r>
            <a:endParaRPr lang="sk-SK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flipV="1">
            <a:off x="179512" y="-171400"/>
            <a:ext cx="8458200" cy="171400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compik\Desktop\Potraviny - zloženie\Obrázky - mäso\4a4.jpg"/>
          <p:cNvPicPr>
            <a:picLocks noChangeAspect="1" noChangeArrowheads="1"/>
          </p:cNvPicPr>
          <p:nvPr/>
        </p:nvPicPr>
        <p:blipFill>
          <a:blip r:embed="rId3" cstate="print"/>
          <a:srcRect l="12053" t="49563" r="3194" b="5187"/>
          <a:stretch>
            <a:fillRect/>
          </a:stretch>
        </p:blipFill>
        <p:spPr bwMode="auto">
          <a:xfrm>
            <a:off x="971600" y="548680"/>
            <a:ext cx="7272808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Trhová úprava</a:t>
            </a:r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856895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Triedy akosti: </a:t>
            </a:r>
          </a:p>
          <a:p>
            <a:pPr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(svalstvo dobre vyvinuté, prsia a stehná zmäsilé, ...), 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  <a:p>
            <a:pPr>
              <a:buNone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obehu sa dostáva: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celé telo,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jednotlivé kusy,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masť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(husacia, kačacia),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drobky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(srdce, pečeň, žalúdok, krk)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2000" dirty="0" smtClean="0"/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čiastočne pitvaná (háčkovaná) – bez čriev</a:t>
            </a:r>
            <a:endParaRPr lang="sk-SK" dirty="0" smtClean="0"/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pitvaná – bez všetkých vnútorných orgánov</a:t>
            </a:r>
            <a:endParaRPr lang="sk-SK" dirty="0" smtClean="0"/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pitvaná s drobkami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13314" name="Picture 2" descr="C:\Documents and Settings\compik\Desktop\Potraviny - zloženie\Obrázky - mäso\490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1797050" cy="1797050"/>
          </a:xfrm>
          <a:prstGeom prst="rect">
            <a:avLst/>
          </a:prstGeom>
          <a:noFill/>
        </p:spPr>
      </p:pic>
      <p:pic>
        <p:nvPicPr>
          <p:cNvPr id="13316" name="Picture 4" descr="C:\Documents and Settings\compik\Desktop\Potraviny - zloženie\Obrázky - mäso\582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492896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Trhová úprava</a:t>
            </a:r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856895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Obchodné názvy: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kura, kurča, brojler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(intenzívne vykrmované kurča na získanie mäsa, najmenej 56 dní veku)</a:t>
            </a:r>
            <a:endParaRPr lang="sk-SK" sz="2000" dirty="0" smtClean="0"/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sliepka, kohút</a:t>
            </a:r>
            <a:endParaRPr lang="sk-SK" dirty="0" smtClean="0"/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kapún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(vykastrovaný kohút)</a:t>
            </a:r>
            <a:endParaRPr lang="sk-SK" sz="2000" dirty="0" smtClean="0"/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kačiatko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 28 dní, hmotnosť 650 g)</a:t>
            </a:r>
            <a:endParaRPr lang="sk-SK" sz="2000" dirty="0" smtClean="0"/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mladá brojlerová morka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(najmenej 70 dní veku)</a:t>
            </a:r>
            <a:endParaRPr lang="sk-SK" sz="2000" dirty="0" smtClean="0"/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mladá kačica, hus, perlička</a:t>
            </a:r>
            <a:endParaRPr lang="sk-SK" dirty="0" smtClean="0"/>
          </a:p>
          <a:p>
            <a:pPr>
              <a:buNone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Kuchynská úprava: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všetky spôsoby vrátane údenia a konzervovania</a:t>
            </a:r>
            <a:endParaRPr lang="sk-SK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Trhová úprava</a:t>
            </a:r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compik\Desktop\Potraviny - zloženie\Obrázky - mäso\fotak 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681" y="1196752"/>
            <a:ext cx="2699199" cy="1944216"/>
          </a:xfrm>
          <a:prstGeom prst="rect">
            <a:avLst/>
          </a:prstGeom>
          <a:noFill/>
        </p:spPr>
      </p:pic>
      <p:pic>
        <p:nvPicPr>
          <p:cNvPr id="10243" name="Picture 3" descr="C:\Documents and Settings\compik\Desktop\Potraviny - zloženie\Obrázky - mäso\kachna_kuchynska_upra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96752"/>
            <a:ext cx="2559363" cy="1944216"/>
          </a:xfrm>
          <a:prstGeom prst="rect">
            <a:avLst/>
          </a:prstGeom>
          <a:noFill/>
        </p:spPr>
      </p:pic>
      <p:pic>
        <p:nvPicPr>
          <p:cNvPr id="10244" name="Picture 4" descr="C:\Documents and Settings\compik\Desktop\Potraviny - zloženie\Obrázky - mäso\kachna_kuchynska_uprav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196752"/>
            <a:ext cx="2560467" cy="1944216"/>
          </a:xfrm>
          <a:prstGeom prst="rect">
            <a:avLst/>
          </a:prstGeom>
          <a:noFill/>
        </p:spPr>
      </p:pic>
      <p:pic>
        <p:nvPicPr>
          <p:cNvPr id="10246" name="Picture 6" descr="C:\Documents and Settings\compik\Desktop\Potraviny - zloženie\Obrázky - mäso\kruta_s_drob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861048"/>
            <a:ext cx="2376264" cy="1872208"/>
          </a:xfrm>
          <a:prstGeom prst="rect">
            <a:avLst/>
          </a:prstGeom>
          <a:noFill/>
        </p:spPr>
      </p:pic>
      <p:pic>
        <p:nvPicPr>
          <p:cNvPr id="10247" name="Picture 7" descr="C:\Documents and Settings\compik\Desktop\Potraviny - zloženie\Obrázky - mäso\husa_s_drob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861048"/>
            <a:ext cx="3816423" cy="18860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83568" y="6519446"/>
            <a:ext cx="5958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8"/>
              </a:rPr>
              <a:t>http://www.farmovychovdrubeze.websnadno.cz/Fotogalerie.html</a:t>
            </a:r>
            <a:endParaRPr lang="sk-SK" sz="1600" dirty="0" smtClean="0"/>
          </a:p>
        </p:txBody>
      </p:sp>
      <p:pic>
        <p:nvPicPr>
          <p:cNvPr id="10248" name="Picture 8" descr="C:\Documents and Settings\compik\Desktop\Potraviny - zloženie\Obrázky - mäso\kura_kralovske_2-500x3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861048"/>
            <a:ext cx="2496277" cy="187220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267744" y="3212976"/>
            <a:ext cx="424847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kačica pitvaná s drobkami čerstvá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5805264"/>
            <a:ext cx="237626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morka s drobkami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9872" y="5805264"/>
            <a:ext cx="2133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s drobkami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16216" y="5805264"/>
            <a:ext cx="244827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kurča bez drobkov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Trhová úprava</a:t>
            </a:r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63813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600" dirty="0" smtClean="0">
                <a:hlinkClick r:id="rId3"/>
              </a:rPr>
              <a:t>http://www.hydinarskafarma.sk/chladena-hydina</a:t>
            </a:r>
            <a:endParaRPr lang="sk-SK" sz="1600" dirty="0" smtClean="0"/>
          </a:p>
        </p:txBody>
      </p:sp>
      <p:pic>
        <p:nvPicPr>
          <p:cNvPr id="11266" name="Picture 2" descr="C:\Documents and Settings\compik\Desktop\Potraviny - zloženie\Obrázky - mäso\kohú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2622112" cy="1728192"/>
          </a:xfrm>
          <a:prstGeom prst="rect">
            <a:avLst/>
          </a:prstGeom>
          <a:noFill/>
        </p:spPr>
      </p:pic>
      <p:pic>
        <p:nvPicPr>
          <p:cNvPr id="11267" name="Picture 3" descr="C:\Documents and Settings\compik\Desktop\Potraviny - zloženie\Obrázky - mäso\gazd. sliepka1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268760"/>
            <a:ext cx="2427096" cy="1728192"/>
          </a:xfrm>
          <a:prstGeom prst="rect">
            <a:avLst/>
          </a:prstGeom>
          <a:noFill/>
        </p:spPr>
      </p:pic>
      <p:pic>
        <p:nvPicPr>
          <p:cNvPr id="11268" name="Picture 4" descr="C:\Documents and Settings\compik\Desktop\Potraviny - zloženie\Obrázky - mäso\gazd. kurča b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2770521" cy="1656184"/>
          </a:xfrm>
          <a:prstGeom prst="rect">
            <a:avLst/>
          </a:prstGeom>
          <a:noFill/>
        </p:spPr>
      </p:pic>
      <p:pic>
        <p:nvPicPr>
          <p:cNvPr id="11269" name="Picture 5" descr="C:\Documents and Settings\compik\Desktop\Potraviny - zloženie\Obrázky - mäso\gazdovské kurč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268760"/>
            <a:ext cx="2541005" cy="1728192"/>
          </a:xfrm>
          <a:prstGeom prst="rect">
            <a:avLst/>
          </a:prstGeom>
          <a:noFill/>
        </p:spPr>
      </p:pic>
      <p:pic>
        <p:nvPicPr>
          <p:cNvPr id="11270" name="Picture 6" descr="C:\Documents and Settings\compik\Desktop\Potraviny - zloženie\Obrázky - mäso\vykŕmená kačic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933056"/>
            <a:ext cx="2527860" cy="1656184"/>
          </a:xfrm>
          <a:prstGeom prst="rect">
            <a:avLst/>
          </a:prstGeom>
          <a:noFill/>
        </p:spPr>
      </p:pic>
      <p:pic>
        <p:nvPicPr>
          <p:cNvPr id="11271" name="Picture 7" descr="C:\Documents and Settings\compik\Desktop\Potraviny - zloženie\Obrázky - mäso\vykŕmená hu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933056"/>
            <a:ext cx="2664296" cy="16280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/>
          <p:cNvSpPr/>
          <p:nvPr/>
        </p:nvSpPr>
        <p:spPr>
          <a:xfrm>
            <a:off x="539552" y="5661248"/>
            <a:ext cx="237626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 kurča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3888" y="5733256"/>
            <a:ext cx="237626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vykrmovaná kačica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44208" y="5661248"/>
            <a:ext cx="237626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vykrmovaná hus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00192" y="3068960"/>
            <a:ext cx="237626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gazdovské kurča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9872" y="3068960"/>
            <a:ext cx="237626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gazdovská sliepka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9552" y="3068960"/>
            <a:ext cx="237626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gazdovský kohút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Trhová úprava</a:t>
            </a:r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 rot="10800000" flipV="1">
            <a:off x="8153400" y="6507482"/>
            <a:ext cx="990600" cy="350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Obsah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C:\Documents and Settings\compik\Desktop\Potraviny - zloženie\Obrázky - mäso\morkaa.jpg"/>
          <p:cNvPicPr>
            <a:picLocks noChangeAspect="1" noChangeArrowheads="1"/>
          </p:cNvPicPr>
          <p:nvPr/>
        </p:nvPicPr>
        <p:blipFill>
          <a:blip r:embed="rId4" cstate="print"/>
          <a:srcRect t="12960" b="15761"/>
          <a:stretch>
            <a:fillRect/>
          </a:stretch>
        </p:blipFill>
        <p:spPr bwMode="auto">
          <a:xfrm>
            <a:off x="279477" y="1340768"/>
            <a:ext cx="2626591" cy="1872208"/>
          </a:xfrm>
          <a:prstGeom prst="rect">
            <a:avLst/>
          </a:prstGeom>
          <a:noFill/>
        </p:spPr>
      </p:pic>
      <p:pic>
        <p:nvPicPr>
          <p:cNvPr id="7" name="Picture 9" descr="C:\Documents and Settings\compik\Desktop\Potraviny - zloženie\Obrázky - mäso\holub7.jpg"/>
          <p:cNvPicPr>
            <a:picLocks noChangeAspect="1" noChangeArrowheads="1"/>
          </p:cNvPicPr>
          <p:nvPr/>
        </p:nvPicPr>
        <p:blipFill>
          <a:blip r:embed="rId5" cstate="print"/>
          <a:srcRect t="12960" b="15761"/>
          <a:stretch>
            <a:fillRect/>
          </a:stretch>
        </p:blipFill>
        <p:spPr bwMode="auto">
          <a:xfrm>
            <a:off x="3203848" y="1340768"/>
            <a:ext cx="2626591" cy="1872208"/>
          </a:xfrm>
          <a:prstGeom prst="rect">
            <a:avLst/>
          </a:prstGeom>
          <a:noFill/>
        </p:spPr>
      </p:pic>
      <p:pic>
        <p:nvPicPr>
          <p:cNvPr id="8" name="Picture 10" descr="C:\Documents and Settings\compik\Desktop\Potraviny - zloženie\Obrázky - mäso\prepelička.jpg"/>
          <p:cNvPicPr>
            <a:picLocks noChangeAspect="1" noChangeArrowheads="1"/>
          </p:cNvPicPr>
          <p:nvPr/>
        </p:nvPicPr>
        <p:blipFill>
          <a:blip r:embed="rId6" cstate="print"/>
          <a:srcRect t="12960" b="12521"/>
          <a:stretch>
            <a:fillRect/>
          </a:stretch>
        </p:blipFill>
        <p:spPr bwMode="auto">
          <a:xfrm>
            <a:off x="6156176" y="1340768"/>
            <a:ext cx="2626591" cy="1872208"/>
          </a:xfrm>
          <a:prstGeom prst="rect">
            <a:avLst/>
          </a:prstGeom>
          <a:noFill/>
        </p:spPr>
      </p:pic>
      <p:pic>
        <p:nvPicPr>
          <p:cNvPr id="12290" name="Picture 2" descr="C:\Documents and Settings\compik\Desktop\Potraviny - zloženie\Obrázky - mäso\kur srdcia.jpg"/>
          <p:cNvPicPr>
            <a:picLocks noChangeAspect="1" noChangeArrowheads="1"/>
          </p:cNvPicPr>
          <p:nvPr/>
        </p:nvPicPr>
        <p:blipFill>
          <a:blip r:embed="rId7" cstate="print"/>
          <a:srcRect l="2820" r="4108"/>
          <a:stretch>
            <a:fillRect/>
          </a:stretch>
        </p:blipFill>
        <p:spPr bwMode="auto">
          <a:xfrm>
            <a:off x="6516216" y="4077072"/>
            <a:ext cx="2376264" cy="1800200"/>
          </a:xfrm>
          <a:prstGeom prst="rect">
            <a:avLst/>
          </a:prstGeom>
          <a:noFill/>
        </p:spPr>
      </p:pic>
      <p:pic>
        <p:nvPicPr>
          <p:cNvPr id="12293" name="Picture 5" descr="C:\Documents and Settings\compik\Desktop\Potraviny - zloženie\Obrázky - mäso\kač 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4077072"/>
            <a:ext cx="1797050" cy="1797050"/>
          </a:xfrm>
          <a:prstGeom prst="rect">
            <a:avLst/>
          </a:prstGeom>
          <a:noFill/>
        </p:spPr>
      </p:pic>
      <p:pic>
        <p:nvPicPr>
          <p:cNvPr id="12294" name="Picture 6" descr="C:\Documents and Settings\compik\Desktop\Potraviny - zloženie\Obrázky - mäso\5873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077072"/>
            <a:ext cx="1877143" cy="1781940"/>
          </a:xfrm>
          <a:prstGeom prst="rect">
            <a:avLst/>
          </a:prstGeom>
          <a:noFill/>
        </p:spPr>
      </p:pic>
      <p:pic>
        <p:nvPicPr>
          <p:cNvPr id="12295" name="Picture 7" descr="C:\Documents and Settings\compik\Desktop\Potraviny - zloženie\Obrázky - mäso\kur. pečeň0.jpg"/>
          <p:cNvPicPr>
            <a:picLocks noChangeAspect="1" noChangeArrowheads="1"/>
          </p:cNvPicPr>
          <p:nvPr/>
        </p:nvPicPr>
        <p:blipFill>
          <a:blip r:embed="rId10" cstate="print"/>
          <a:srcRect l="10236" r="9403"/>
          <a:stretch>
            <a:fillRect/>
          </a:stretch>
        </p:blipFill>
        <p:spPr bwMode="auto">
          <a:xfrm>
            <a:off x="4355976" y="4077072"/>
            <a:ext cx="2051720" cy="18002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6" y="3284984"/>
            <a:ext cx="237626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morka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47864" y="3284984"/>
            <a:ext cx="237626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holub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28184" y="3284984"/>
            <a:ext cx="237626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perlička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6216" y="5949280"/>
            <a:ext cx="237626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kuracie srdcia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5976" y="5949280"/>
            <a:ext cx="208823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kuracia pečeň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5949280"/>
            <a:ext cx="381642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kačacia pečeň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95736" y="6381328"/>
            <a:ext cx="18002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nevykŕmená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6381328"/>
            <a:ext cx="187220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vykŕmená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8136904" cy="1440160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zmes</a:t>
            </a:r>
            <a:endParaRPr lang="sk-SK" dirty="0"/>
          </a:p>
        </p:txBody>
      </p:sp>
      <p:sp>
        <p:nvSpPr>
          <p:cNvPr id="6" name="Rectangle 5"/>
          <p:cNvSpPr/>
          <p:nvPr/>
        </p:nvSpPr>
        <p:spPr>
          <a:xfrm>
            <a:off x="2555776" y="6550223"/>
            <a:ext cx="3528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1400" dirty="0" smtClean="0">
                <a:hlinkClick r:id="rId3"/>
              </a:rPr>
              <a:t>http://www.matejovdvor.sk/fotogaleria.html</a:t>
            </a:r>
            <a:endParaRPr lang="sk-SK" sz="1400" dirty="0" smtClean="0"/>
          </a:p>
        </p:txBody>
      </p:sp>
      <p:pic>
        <p:nvPicPr>
          <p:cNvPr id="2051" name="Picture 3" descr="C:\Documents and Settings\compik\Desktop\Potraviny - zloženie\Obrázky - mäso\broj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6672"/>
            <a:ext cx="4064000" cy="5719763"/>
          </a:xfrm>
          <a:prstGeom prst="rect">
            <a:avLst/>
          </a:prstGeom>
          <a:noFill/>
        </p:spPr>
      </p:pic>
      <p:pic>
        <p:nvPicPr>
          <p:cNvPr id="10" name="Picture 2" descr="C:\Documents and Settings\compik\Desktop\Potraviny - zloženie\Obrázky - mäso\gmor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6672"/>
            <a:ext cx="4064000" cy="574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 rot="10800000" flipV="1">
            <a:off x="8153400" y="6507482"/>
            <a:ext cx="990600" cy="350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Obsah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8136904" cy="1440160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zmes</a:t>
            </a:r>
            <a:endParaRPr lang="sk-SK" dirty="0"/>
          </a:p>
        </p:txBody>
      </p:sp>
      <p:sp>
        <p:nvSpPr>
          <p:cNvPr id="6" name="Rectangle 5"/>
          <p:cNvSpPr/>
          <p:nvPr/>
        </p:nvSpPr>
        <p:spPr>
          <a:xfrm>
            <a:off x="2627784" y="6550223"/>
            <a:ext cx="3528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 smtClean="0">
                <a:hlinkClick r:id="rId4"/>
              </a:rPr>
              <a:t>http://www.matejovdvor.sk/fotogaleria.html</a:t>
            </a:r>
            <a:endParaRPr lang="sk-SK" sz="1400" dirty="0" smtClean="0"/>
          </a:p>
        </p:txBody>
      </p:sp>
      <p:pic>
        <p:nvPicPr>
          <p:cNvPr id="3074" name="Picture 2" descr="C:\Documents and Settings\compik\Desktop\Potraviny - zloženie\Obrázky - mäso\gkac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20688"/>
            <a:ext cx="4064000" cy="5740400"/>
          </a:xfrm>
          <a:prstGeom prst="rect">
            <a:avLst/>
          </a:prstGeom>
          <a:noFill/>
        </p:spPr>
      </p:pic>
      <p:pic>
        <p:nvPicPr>
          <p:cNvPr id="3075" name="Picture 3" descr="C:\Documents and Settings\compik\Desktop\Potraviny - zloženie\Obrázky - mäso\ghus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620688"/>
            <a:ext cx="4064000" cy="5786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Videá</a:t>
            </a:r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8155632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http://referaty.aktuality.sk/jatocna-hydina/referat-18638</a:t>
            </a:r>
            <a:endParaRPr lang="sk-SK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komplexné spracovanie hydiny vrátane porcovania (6,42 min)</a:t>
            </a:r>
            <a:endParaRPr lang="sk-SK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304800" y="332656"/>
            <a:ext cx="8686800" cy="124544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24128" y="620688"/>
            <a:ext cx="3195464" cy="290661"/>
          </a:xfrm>
        </p:spPr>
        <p:txBody>
          <a:bodyPr>
            <a:normAutofit fontScale="47500" lnSpcReduction="20000"/>
          </a:bodyPr>
          <a:lstStyle/>
          <a:p>
            <a:endParaRPr lang="sk-SK" dirty="0"/>
          </a:p>
        </p:txBody>
      </p:sp>
      <p:pic>
        <p:nvPicPr>
          <p:cNvPr id="5" name="Picture 2" descr="C:\Users\zubakova\Desktop\Moderný učiteľ\SPŠ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4429156" cy="3514739"/>
          </a:xfrm>
          <a:prstGeom prst="rect">
            <a:avLst/>
          </a:prstGeom>
          <a:noFill/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148064" y="2060848"/>
            <a:ext cx="3714776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sk-SK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Autor: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RNDr. Anna Zubáková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SŠ, Laskomerského 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Brezno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šk.rok  2011/2012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sk-SK" sz="2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/>
              </a:rPr>
              <a:t>www.ssbrezno.edupage.org</a:t>
            </a:r>
            <a:endParaRPr kumimoji="0" lang="sk-SK" sz="2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5"/>
              </a:rPr>
              <a:t>az.soubrezno@pobox.sk</a:t>
            </a:r>
            <a:endParaRPr kumimoji="0" lang="sk-SK" sz="2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00392" y="5661248"/>
            <a:ext cx="648072" cy="626368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Picture 2" descr="C:\Documents and Settings\compik\Desktop\emo0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805264"/>
            <a:ext cx="376808" cy="3768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5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Obsah</a:t>
            </a:r>
            <a:endParaRPr lang="sk-SK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5589240"/>
            <a:ext cx="3614936" cy="447328"/>
          </a:xfrm>
        </p:spPr>
        <p:txBody>
          <a:bodyPr>
            <a:normAutofit fontScale="92500" lnSpcReduction="20000"/>
          </a:bodyPr>
          <a:lstStyle/>
          <a:p>
            <a:pPr algn="ctr"/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5013176"/>
            <a:ext cx="3168352" cy="879376"/>
          </a:xfrm>
        </p:spPr>
        <p:txBody>
          <a:bodyPr>
            <a:normAutofit fontScale="92500" lnSpcReduction="20000"/>
          </a:bodyPr>
          <a:lstStyle/>
          <a:p>
            <a:endParaRPr lang="sk-SK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1484784"/>
            <a:ext cx="7848872" cy="4752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sk-SK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Popis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Spracovanie 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5" action="ppaction://hlinksldjump"/>
              </a:rPr>
              <a:t>Delenie mäsa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6" action="ppaction://hlinksldjump"/>
              </a:rPr>
              <a:t>Trhová úprava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7" action="ppaction://hlinksldjump"/>
              </a:rPr>
              <a:t>Zaujímavosti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8" action="ppaction://hlinksldjump"/>
              </a:rPr>
              <a:t>Videá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C:\Documents and Settings\compik\Desktop\Potraviny - zloženie\Obrázky - mäso\A1953-sleep----hydinove).jpg_800x6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132856"/>
            <a:ext cx="4273309" cy="31455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Hydinové mäso</a:t>
            </a:r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5536" y="1052736"/>
            <a:ext cx="7776864" cy="1080120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všetky jedlé časti hydiny z týchto druhov:</a:t>
            </a:r>
            <a:endParaRPr lang="sk-SK" dirty="0"/>
          </a:p>
        </p:txBody>
      </p:sp>
      <p:pic>
        <p:nvPicPr>
          <p:cNvPr id="6148" name="Picture 4" descr="C:\Documents and Settings\compik\Desktop\Potraviny - zloženie\Obrázky - mäso\kack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2774826" cy="1944146"/>
          </a:xfrm>
          <a:prstGeom prst="rect">
            <a:avLst/>
          </a:prstGeom>
          <a:noFill/>
        </p:spPr>
      </p:pic>
      <p:pic>
        <p:nvPicPr>
          <p:cNvPr id="6150" name="Picture 6" descr="C:\Documents and Settings\compik\Desktop\Potraviny - zloženie\Obrázky - mäso\1283144-morka-diva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2664296" cy="2016224"/>
          </a:xfrm>
          <a:prstGeom prst="rect">
            <a:avLst/>
          </a:prstGeom>
          <a:noFill/>
        </p:spPr>
      </p:pic>
      <p:pic>
        <p:nvPicPr>
          <p:cNvPr id="6151" name="Picture 7" descr="C:\Documents and Settings\compik\Desktop\Potraviny - zloženie\Obrázky - mäso\perlič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21088"/>
            <a:ext cx="2688299" cy="2016224"/>
          </a:xfrm>
          <a:prstGeom prst="rect">
            <a:avLst/>
          </a:prstGeom>
          <a:noFill/>
        </p:spPr>
      </p:pic>
      <p:pic>
        <p:nvPicPr>
          <p:cNvPr id="6153" name="Picture 9" descr="C:\Documents and Settings\compik\Desktop\Potraviny - zloženie\Obrázky - mäso\holub KingJPG.JPG"/>
          <p:cNvPicPr>
            <a:picLocks noChangeAspect="1" noChangeArrowheads="1"/>
          </p:cNvPicPr>
          <p:nvPr/>
        </p:nvPicPr>
        <p:blipFill>
          <a:blip r:embed="rId6" cstate="print"/>
          <a:srcRect l="8108" r="10810"/>
          <a:stretch>
            <a:fillRect/>
          </a:stretch>
        </p:blipFill>
        <p:spPr bwMode="auto">
          <a:xfrm>
            <a:off x="3491880" y="4221088"/>
            <a:ext cx="2160240" cy="1998222"/>
          </a:xfrm>
          <a:prstGeom prst="rect">
            <a:avLst/>
          </a:prstGeom>
          <a:noFill/>
        </p:spPr>
      </p:pic>
      <p:pic>
        <p:nvPicPr>
          <p:cNvPr id="6154" name="Picture 10" descr="C:\Documents and Settings\compik\Desktop\Potraviny - zloženie\Obrázky - mäso\4e80b87312be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56" y="1700808"/>
            <a:ext cx="2637476" cy="1944216"/>
          </a:xfrm>
          <a:prstGeom prst="rect">
            <a:avLst/>
          </a:prstGeom>
          <a:noFill/>
        </p:spPr>
      </p:pic>
      <p:pic>
        <p:nvPicPr>
          <p:cNvPr id="6155" name="Picture 11" descr="C:\Documents and Settings\compik\Desktop\Potraviny - zloženie\Obrázky - mäso\dsc02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700808"/>
            <a:ext cx="2088232" cy="1953311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6084168" y="3717032"/>
            <a:ext cx="2133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kačky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91880" y="3717032"/>
            <a:ext cx="2133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husi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9592" y="3717032"/>
            <a:ext cx="2133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kury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9592" y="6309320"/>
            <a:ext cx="2133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morky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1880" y="6309320"/>
            <a:ext cx="2133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holuby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6176" y="6309320"/>
            <a:ext cx="2133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perličky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Hydinové mäso</a:t>
            </a:r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 rot="10800000" flipV="1">
            <a:off x="8153400" y="6507482"/>
            <a:ext cx="990600" cy="350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Obsah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6192688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veľmi kvalitné, ľahko stráviteľné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bielkoviny (18% až 22%)</a:t>
            </a:r>
            <a:r>
              <a:rPr lang="sk-SK" dirty="0" smtClean="0"/>
              <a:t> </a:t>
            </a:r>
            <a:endParaRPr lang="sk-SK" dirty="0" smtClean="0"/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minerálne látky (K, P, S)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vitamíny (B)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málo sacharidov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premenlivo tuku</a:t>
            </a:r>
            <a:endParaRPr lang="sk-SK" dirty="0" smtClean="0"/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jednotlivé svaly rôzne sfarbené</a:t>
            </a:r>
            <a:endParaRPr lang="sk-SK" dirty="0" smtClean="0"/>
          </a:p>
          <a:p>
            <a:pPr>
              <a:buNone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Prsné mäso: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biele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(sliepky, morky, perličky)</a:t>
            </a:r>
            <a:endParaRPr lang="sk-SK" dirty="0" smtClean="0"/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tmavé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(husi, kačky, holuby)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8194" name="Picture 2" descr="C:\Documents and Settings\compik\Desktop\Potraviny - zloženie\Obrázky - mäso\kačacie prs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933056"/>
            <a:ext cx="2857808" cy="2160240"/>
          </a:xfrm>
          <a:prstGeom prst="rect">
            <a:avLst/>
          </a:prstGeom>
          <a:noFill/>
        </p:spPr>
      </p:pic>
      <p:pic>
        <p:nvPicPr>
          <p:cNvPr id="8195" name="Picture 3" descr="C:\Documents and Settings\compik\Desktop\Potraviny - zloženie\Obrázky - mäso\recept-na-kuracie-prsia-na-pare-so-sampionmy-a-zemiakmy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370" y="1196752"/>
            <a:ext cx="2879147" cy="21602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72200" y="3429000"/>
            <a:ext cx="2133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kuracie prsia 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6216" y="6165304"/>
            <a:ext cx="2133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kačacie prsia 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Spracovanie hydiny</a:t>
            </a:r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7416824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Hydinové bitúnky</a:t>
            </a:r>
            <a:endParaRPr lang="sk-SK" dirty="0" smtClean="0"/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(tri samostatné okruhy)</a:t>
            </a:r>
          </a:p>
          <a:p>
            <a:pPr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 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zabíjanie, vykrvenie, obáranie, šklbanie</a:t>
            </a:r>
          </a:p>
          <a:p>
            <a:pPr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pitvanie</a:t>
            </a:r>
          </a:p>
          <a:p>
            <a:pPr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3. 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triedenie, balenie</a:t>
            </a:r>
          </a:p>
          <a:p>
            <a:pPr>
              <a:buNone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Označovanie hydiny</a:t>
            </a:r>
            <a:r>
              <a:rPr lang="sk-SK" dirty="0" smtClean="0"/>
              <a:t> 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(zdravotnícka pečiatka)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domáci trh (kruhová)</a:t>
            </a:r>
            <a:endParaRPr lang="sk-SK" dirty="0" smtClean="0"/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krajiny EÚ (oválna)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obmedzene používateľné (štvorcová)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nepoužívateľné ( trojuholníkova)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9218" name="Picture 2" descr="C:\Documents and Settings\compik\Desktop\Potraviny - zloženie\Obrázky - mäso\_12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140968"/>
            <a:ext cx="1249288" cy="1873932"/>
          </a:xfrm>
          <a:prstGeom prst="rect">
            <a:avLst/>
          </a:prstGeom>
          <a:noFill/>
        </p:spPr>
      </p:pic>
      <p:pic>
        <p:nvPicPr>
          <p:cNvPr id="9219" name="Picture 3" descr="C:\Documents and Settings\compik\Desktop\Potraviny - zloženie\Obrázky - mäso\fir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140968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Spracovanie hydiny</a:t>
            </a:r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 rot="10800000" flipV="1">
            <a:off x="8153400" y="6507482"/>
            <a:ext cx="990600" cy="350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Obsah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971600" y="3501008"/>
            <a:ext cx="3024336" cy="2952328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Doprava </a:t>
            </a:r>
          </a:p>
          <a:p>
            <a:pPr marL="514350" indent="-51435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v klietke</a:t>
            </a:r>
          </a:p>
          <a:p>
            <a:pPr marL="514350" indent="-51435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Zavesenie</a:t>
            </a:r>
          </a:p>
          <a:p>
            <a:pPr marL="514350" indent="-51435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Zarezanie, </a:t>
            </a:r>
          </a:p>
          <a:p>
            <a:pPr marL="514350" indent="-51435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vykrvovanie</a:t>
            </a:r>
          </a:p>
          <a:p>
            <a:pPr marL="514350" indent="-51435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Šklbací stroj  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 l="3636" t="35330" r="4793" b="40083"/>
          <a:stretch>
            <a:fillRect/>
          </a:stretch>
        </p:blipFill>
        <p:spPr bwMode="auto">
          <a:xfrm>
            <a:off x="251520" y="1196752"/>
            <a:ext cx="8712968" cy="203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8"/>
          <p:cNvSpPr>
            <a:spLocks noGrp="1"/>
          </p:cNvSpPr>
          <p:nvPr>
            <p:ph sz="half" idx="2"/>
          </p:nvPr>
        </p:nvSpPr>
        <p:spPr>
          <a:xfrm>
            <a:off x="4211960" y="3573016"/>
            <a:ext cx="4104456" cy="2952328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Kaďa s teplou vodou</a:t>
            </a:r>
          </a:p>
          <a:p>
            <a:pPr marL="514350" indent="-51435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Došklbovanie</a:t>
            </a:r>
          </a:p>
          <a:p>
            <a:pPr marL="514350" indent="-51435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Parafínovanie </a:t>
            </a:r>
          </a:p>
          <a:p>
            <a:pPr marL="514350" indent="-51435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Opaľovanie</a:t>
            </a:r>
          </a:p>
          <a:p>
            <a:pPr marL="514350" indent="-51435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Odvoz do</a:t>
            </a:r>
          </a:p>
          <a:p>
            <a:pPr marL="514350" indent="-51435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predchladiarne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 cstate="print"/>
          <a:srcRect l="40525" t="38536" r="37293" b="23116"/>
          <a:stretch>
            <a:fillRect/>
          </a:stretch>
        </p:blipFill>
        <p:spPr bwMode="auto">
          <a:xfrm>
            <a:off x="2339752" y="1340768"/>
            <a:ext cx="41764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Delenie hydinového mäsa</a:t>
            </a:r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 rot="10800000" flipV="1">
            <a:off x="8153400" y="6507482"/>
            <a:ext cx="990600" cy="350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Obsah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 rot="10800000" flipV="1">
            <a:off x="3347864" y="2564904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5" action="ppaction://hlinksldjump"/>
              </a:rPr>
              <a:t>1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 rot="10800000" flipV="1">
            <a:off x="4067944" y="3645024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5" action="ppaction://hlinksldjump"/>
              </a:rPr>
              <a:t>3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 rot="10800000" flipV="1">
            <a:off x="3059832" y="386104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6" action="ppaction://hlinksldjump"/>
              </a:rPr>
              <a:t>4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 rot="10800000" flipV="1">
            <a:off x="4499992" y="4869160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6" action="ppaction://hlinksldjump"/>
              </a:rPr>
              <a:t>5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 rot="10800000" flipV="1">
            <a:off x="4067944" y="2996952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5" action="ppaction://hlinksldjump"/>
              </a:rPr>
              <a:t>2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Delenie hydinového mäsa</a:t>
            </a:r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sz="half" idx="2"/>
          </p:nvPr>
        </p:nvSpPr>
        <p:spPr>
          <a:xfrm>
            <a:off x="611560" y="1340768"/>
            <a:ext cx="2592288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Krk</a:t>
            </a:r>
          </a:p>
          <a:p>
            <a:pPr>
              <a:buNone/>
            </a:pPr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Trup</a:t>
            </a:r>
            <a:r>
              <a:rPr lang="sk-SK" dirty="0" smtClean="0"/>
              <a:t> 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 polievka</a:t>
            </a:r>
          </a:p>
          <a:p>
            <a:pPr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7" name="Content Placeholder 8"/>
          <p:cNvSpPr>
            <a:spLocks noGrp="1"/>
          </p:cNvSpPr>
          <p:nvPr>
            <p:ph sz="half" idx="2"/>
          </p:nvPr>
        </p:nvSpPr>
        <p:spPr>
          <a:xfrm>
            <a:off x="683568" y="4077072"/>
            <a:ext cx="2880320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Krídla</a:t>
            </a:r>
            <a:r>
              <a:rPr lang="sk-SK" dirty="0" smtClean="0"/>
              <a:t> 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grilovanie,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polievka</a:t>
            </a:r>
          </a:p>
          <a:p>
            <a:pPr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 rot="10800000" flipV="1">
            <a:off x="8153400" y="6507482"/>
            <a:ext cx="990600" cy="350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Späť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6550223"/>
            <a:ext cx="2878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hlinkClick r:id="rId4"/>
              </a:rPr>
              <a:t>http://www.masodomov.sk/hydina/</a:t>
            </a:r>
            <a:endParaRPr lang="sk-SK" sz="1400" dirty="0" smtClean="0"/>
          </a:p>
        </p:txBody>
      </p:sp>
      <p:pic>
        <p:nvPicPr>
          <p:cNvPr id="4098" name="Picture 2" descr="C:\Documents and Settings\compik\Desktop\Potraviny - zloženie\Obrázky - mäso\kur tru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196752"/>
            <a:ext cx="2688356" cy="1872208"/>
          </a:xfrm>
          <a:prstGeom prst="rect">
            <a:avLst/>
          </a:prstGeom>
          <a:noFill/>
        </p:spPr>
      </p:pic>
      <p:pic>
        <p:nvPicPr>
          <p:cNvPr id="4099" name="Picture 3" descr="C:\Documents and Settings\compik\Desktop\Potraviny - zloženie\Obrázky - mäso\kur krídla.jpg"/>
          <p:cNvPicPr>
            <a:picLocks noChangeAspect="1" noChangeArrowheads="1"/>
          </p:cNvPicPr>
          <p:nvPr/>
        </p:nvPicPr>
        <p:blipFill>
          <a:blip r:embed="rId6" cstate="print"/>
          <a:srcRect l="2542" t="3606" r="8476" b="6252"/>
          <a:stretch>
            <a:fillRect/>
          </a:stretch>
        </p:blipFill>
        <p:spPr bwMode="auto">
          <a:xfrm>
            <a:off x="3275856" y="4077072"/>
            <a:ext cx="2520280" cy="1800200"/>
          </a:xfrm>
          <a:prstGeom prst="rect">
            <a:avLst/>
          </a:prstGeom>
          <a:noFill/>
        </p:spPr>
      </p:pic>
      <p:pic>
        <p:nvPicPr>
          <p:cNvPr id="4100" name="Picture 4" descr="C:\Documents and Settings\compik\Desktop\Potraviny - zloženie\Obrázky - mäso\mor. krídla0.jpg"/>
          <p:cNvPicPr>
            <a:picLocks noChangeAspect="1" noChangeArrowheads="1"/>
          </p:cNvPicPr>
          <p:nvPr/>
        </p:nvPicPr>
        <p:blipFill>
          <a:blip r:embed="rId7" cstate="print"/>
          <a:srcRect l="2396" r="4143" b="10714"/>
          <a:stretch>
            <a:fillRect/>
          </a:stretch>
        </p:blipFill>
        <p:spPr bwMode="auto">
          <a:xfrm>
            <a:off x="5940152" y="4077072"/>
            <a:ext cx="2808312" cy="1800200"/>
          </a:xfrm>
          <a:prstGeom prst="rect">
            <a:avLst/>
          </a:prstGeom>
          <a:noFill/>
        </p:spPr>
      </p:pic>
      <p:pic>
        <p:nvPicPr>
          <p:cNvPr id="4101" name="Picture 5" descr="C:\Documents and Settings\compik\Desktop\Potraviny - zloženie\Obrázky - mäso\mor. krk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1" y="1196752"/>
            <a:ext cx="2790191" cy="187220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491880" y="5949280"/>
            <a:ext cx="2133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kuracie krídla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0192" y="5949280"/>
            <a:ext cx="2133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morčacie krídla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0192" y="3140968"/>
            <a:ext cx="2133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morčací krk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9872" y="3140968"/>
            <a:ext cx="2133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kuracie trupy 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43192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Delenie hydinového mäsa</a:t>
            </a:r>
            <a:endParaRPr lang="sk-SK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 rot="10800000" flipV="1">
            <a:off x="8153400" y="6507482"/>
            <a:ext cx="990600" cy="350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Späť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sz="half" idx="2"/>
          </p:nvPr>
        </p:nvSpPr>
        <p:spPr>
          <a:xfrm>
            <a:off x="539552" y="1268760"/>
            <a:ext cx="5832648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Prsia</a:t>
            </a:r>
            <a:r>
              <a:rPr lang="sk-SK" dirty="0" smtClean="0"/>
              <a:t> 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dusenie,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pečenie,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varenie,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grilovanie, vyprážanie, minútky</a:t>
            </a:r>
          </a:p>
          <a:p>
            <a:pPr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7" name="Content Placeholder 8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4536504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Stehno</a:t>
            </a:r>
            <a:r>
              <a:rPr lang="sk-SK" dirty="0" smtClean="0"/>
              <a:t>  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dusenie, pečenie,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varenie, vyprážanie,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grilovanie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8" name="Rectangle 7"/>
          <p:cNvSpPr/>
          <p:nvPr/>
        </p:nvSpPr>
        <p:spPr>
          <a:xfrm>
            <a:off x="755576" y="6550223"/>
            <a:ext cx="2878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hlinkClick r:id="rId4"/>
              </a:rPr>
              <a:t>http://www.masodomov.sk/hydina/</a:t>
            </a:r>
            <a:endParaRPr lang="sk-SK" sz="1400" dirty="0" smtClean="0"/>
          </a:p>
        </p:txBody>
      </p:sp>
      <p:pic>
        <p:nvPicPr>
          <p:cNvPr id="5122" name="Picture 2" descr="C:\Documents and Settings\compik\Desktop\Potraviny - zloženie\Obrázky - mäso\kur prsia.jpg"/>
          <p:cNvPicPr>
            <a:picLocks noChangeAspect="1" noChangeArrowheads="1"/>
          </p:cNvPicPr>
          <p:nvPr/>
        </p:nvPicPr>
        <p:blipFill>
          <a:blip r:embed="rId5" cstate="print"/>
          <a:srcRect l="10227" r="7957"/>
          <a:stretch>
            <a:fillRect/>
          </a:stretch>
        </p:blipFill>
        <p:spPr bwMode="auto">
          <a:xfrm>
            <a:off x="3059832" y="1268760"/>
            <a:ext cx="1728192" cy="1417340"/>
          </a:xfrm>
          <a:prstGeom prst="rect">
            <a:avLst/>
          </a:prstGeom>
          <a:noFill/>
        </p:spPr>
      </p:pic>
      <p:pic>
        <p:nvPicPr>
          <p:cNvPr id="5123" name="Picture 3" descr="C:\Documents and Settings\compik\Desktop\Potraviny - zloženie\Obrázky - mäso\mor. prsia.jpg"/>
          <p:cNvPicPr>
            <a:picLocks noChangeAspect="1" noChangeArrowheads="1"/>
          </p:cNvPicPr>
          <p:nvPr/>
        </p:nvPicPr>
        <p:blipFill>
          <a:blip r:embed="rId6" cstate="print"/>
          <a:srcRect l="6818" r="4548"/>
          <a:stretch>
            <a:fillRect/>
          </a:stretch>
        </p:blipFill>
        <p:spPr bwMode="auto">
          <a:xfrm>
            <a:off x="7020272" y="1268760"/>
            <a:ext cx="1872208" cy="1440160"/>
          </a:xfrm>
          <a:prstGeom prst="rect">
            <a:avLst/>
          </a:prstGeom>
          <a:noFill/>
        </p:spPr>
      </p:pic>
      <p:pic>
        <p:nvPicPr>
          <p:cNvPr id="5124" name="Picture 4" descr="C:\Documents and Settings\compik\Desktop\Potraviny - zloženie\Obrázky - mäso\mor stehno0.jpg"/>
          <p:cNvPicPr>
            <a:picLocks noChangeAspect="1" noChangeArrowheads="1"/>
          </p:cNvPicPr>
          <p:nvPr/>
        </p:nvPicPr>
        <p:blipFill>
          <a:blip r:embed="rId7" cstate="print"/>
          <a:srcRect l="2718" r="4854"/>
          <a:stretch>
            <a:fillRect/>
          </a:stretch>
        </p:blipFill>
        <p:spPr bwMode="auto">
          <a:xfrm>
            <a:off x="6444208" y="4221088"/>
            <a:ext cx="2448272" cy="1777380"/>
          </a:xfrm>
          <a:prstGeom prst="rect">
            <a:avLst/>
          </a:prstGeom>
          <a:noFill/>
        </p:spPr>
      </p:pic>
      <p:pic>
        <p:nvPicPr>
          <p:cNvPr id="5125" name="Picture 5" descr="C:\Documents and Settings\compik\Desktop\Potraviny - zloženie\Obrázky - mäso\kač.stehná4.jpg"/>
          <p:cNvPicPr>
            <a:picLocks noChangeAspect="1" noChangeArrowheads="1"/>
          </p:cNvPicPr>
          <p:nvPr/>
        </p:nvPicPr>
        <p:blipFill>
          <a:blip r:embed="rId8" cstate="print"/>
          <a:srcRect l="18910" t="13455" r="11753" b="19271"/>
          <a:stretch>
            <a:fillRect/>
          </a:stretch>
        </p:blipFill>
        <p:spPr bwMode="auto">
          <a:xfrm>
            <a:off x="4355976" y="4221088"/>
            <a:ext cx="1944216" cy="1767469"/>
          </a:xfrm>
          <a:prstGeom prst="rect">
            <a:avLst/>
          </a:prstGeom>
          <a:noFill/>
        </p:spPr>
      </p:pic>
      <p:pic>
        <p:nvPicPr>
          <p:cNvPr id="5126" name="Picture 6" descr="C:\Documents and Settings\compik\Desktop\Potraviny - zloženie\Obrázky - mäso\hus prsia.jpg"/>
          <p:cNvPicPr>
            <a:picLocks noChangeAspect="1" noChangeArrowheads="1"/>
          </p:cNvPicPr>
          <p:nvPr/>
        </p:nvPicPr>
        <p:blipFill>
          <a:blip r:embed="rId9" cstate="print"/>
          <a:srcRect l="20377" t="26240" r="17910" b="21920"/>
          <a:stretch>
            <a:fillRect/>
          </a:stretch>
        </p:blipFill>
        <p:spPr bwMode="auto">
          <a:xfrm>
            <a:off x="5004048" y="1268760"/>
            <a:ext cx="1800200" cy="144016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444208" y="6093296"/>
            <a:ext cx="244827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morčacie stehno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5976" y="6093296"/>
            <a:ext cx="1944216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kačacie stehno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59832" y="2780928"/>
            <a:ext cx="172819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kuracie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4048" y="2780928"/>
            <a:ext cx="18002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husacie</a:t>
            </a:r>
            <a:endParaRPr lang="sk-SK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2780928"/>
            <a:ext cx="188208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morčacie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2315</TotalTime>
  <Words>536</Words>
  <Application>Microsoft Office PowerPoint</Application>
  <PresentationFormat>On-screen Show (4:3)</PresentationFormat>
  <Paragraphs>175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Trek</vt:lpstr>
      <vt:lpstr>Custom Design</vt:lpstr>
      <vt:lpstr>Hydina</vt:lpstr>
      <vt:lpstr>Obsah</vt:lpstr>
      <vt:lpstr>Hydinové mäso</vt:lpstr>
      <vt:lpstr>Hydinové mäso</vt:lpstr>
      <vt:lpstr>Spracovanie hydiny</vt:lpstr>
      <vt:lpstr>Spracovanie hydiny</vt:lpstr>
      <vt:lpstr>Delenie hydinového mäsa</vt:lpstr>
      <vt:lpstr>Delenie hydinového mäsa</vt:lpstr>
      <vt:lpstr>Delenie hydinového mäsa</vt:lpstr>
      <vt:lpstr>Trhová úprava</vt:lpstr>
      <vt:lpstr>Trhová úprava</vt:lpstr>
      <vt:lpstr>Trhová úprava</vt:lpstr>
      <vt:lpstr>Trhová úprava</vt:lpstr>
      <vt:lpstr>Trhová úprava</vt:lpstr>
      <vt:lpstr>Slide 15</vt:lpstr>
      <vt:lpstr>Slide 16</vt:lpstr>
      <vt:lpstr>Videá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mama</dc:creator>
  <cp:lastModifiedBy>mama</cp:lastModifiedBy>
  <cp:revision>245</cp:revision>
  <dcterms:created xsi:type="dcterms:W3CDTF">2012-01-05T23:30:04Z</dcterms:created>
  <dcterms:modified xsi:type="dcterms:W3CDTF">2012-02-04T08:39:25Z</dcterms:modified>
</cp:coreProperties>
</file>