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FC4C-CF3C-4BC2-A28C-FFF54F51CF89}" type="datetimeFigureOut">
              <a:rPr lang="sk-SK" smtClean="0"/>
              <a:t>26. 10. 2016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4683-D648-4FA3-8496-2A76A4CC8BB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Pracovný čas a doba odpočinku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čas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Pracovný čas je časový úsek, v ktorom je zamestnanec k dispozícii zamestnávateľovi, vykonáva prácu a plní povinnosti v súlade s pracovnou zmluvou.</a:t>
            </a:r>
          </a:p>
          <a:p>
            <a:endParaRPr lang="sk-SK" dirty="0"/>
          </a:p>
          <a:p>
            <a:r>
              <a:rPr lang="sk-SK" dirty="0" smtClean="0"/>
              <a:t>právna úprava -m</a:t>
            </a:r>
            <a:r>
              <a:rPr lang="sk-SK" dirty="0" smtClean="0"/>
              <a:t>aximálna dĺžka týždenného pracovného času, ktorá sa nes</a:t>
            </a:r>
            <a:r>
              <a:rPr lang="sk-SK" dirty="0" smtClean="0"/>
              <a:t>mie</a:t>
            </a:r>
            <a:r>
              <a:rPr lang="sk-SK" dirty="0" smtClean="0"/>
              <a:t>  prekročiť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Rozvrhnutie pracovného času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Rovnomerné – 5 dní v týždni po 8 hodín (max 9 hodín)</a:t>
            </a:r>
          </a:p>
          <a:p>
            <a:r>
              <a:rPr lang="sk-SK" dirty="0" smtClean="0"/>
              <a:t>Nerovnomerné – počas dňa, týždňa, mesiaca, max.12 mesiacov</a:t>
            </a:r>
          </a:p>
          <a:p>
            <a:r>
              <a:rPr lang="sk-SK" dirty="0" smtClean="0"/>
              <a:t>Pružný pracovný čas – denný </a:t>
            </a:r>
            <a:r>
              <a:rPr lang="sk-SK" dirty="0" smtClean="0"/>
              <a:t>(základný prac. čas tvorí min. 5 hod. )</a:t>
            </a:r>
            <a:r>
              <a:rPr lang="sk-SK" dirty="0" smtClean="0"/>
              <a:t>, týždenný, 4-týždňove obdobie,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Práca na zmeny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Je spôsob organizácie pracovného času, pri ktorom zamestnanci na rovnakom pracovisku striedajú jeden druhého podľa určitého denného a lebo týždenného rozvrhu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Pracovný režim na pracovisku môže byť: </a:t>
            </a:r>
          </a:p>
          <a:p>
            <a:pPr>
              <a:buFont typeface="Wingdings" pitchFamily="2" charset="2"/>
              <a:buChar char="ü"/>
            </a:pPr>
            <a:r>
              <a:rPr lang="sk-SK" dirty="0"/>
              <a:t>j</a:t>
            </a:r>
            <a:r>
              <a:rPr lang="sk-SK" dirty="0" smtClean="0"/>
              <a:t>ednozmenný</a:t>
            </a:r>
          </a:p>
          <a:p>
            <a:pPr>
              <a:buFont typeface="Wingdings" pitchFamily="2" charset="2"/>
              <a:buChar char="ü"/>
            </a:pPr>
            <a:r>
              <a:rPr lang="sk-SK" dirty="0"/>
              <a:t>d</a:t>
            </a:r>
            <a:r>
              <a:rPr lang="sk-SK" dirty="0" smtClean="0"/>
              <a:t>vojzmenný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trojzmenný</a:t>
            </a:r>
          </a:p>
          <a:p>
            <a:pPr>
              <a:buNone/>
            </a:pPr>
            <a:r>
              <a:rPr lang="sk-SK" dirty="0" smtClean="0"/>
              <a:t>Pozri str.35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Doba odpočinku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Prestávky v práci – na odpočinok a jedenie </a:t>
            </a:r>
          </a:p>
          <a:p>
            <a:r>
              <a:rPr lang="sk-SK" dirty="0" smtClean="0"/>
              <a:t>Nepretržitý odpočinok – denný odpočinok</a:t>
            </a:r>
          </a:p>
          <a:p>
            <a:pPr indent="3786188">
              <a:buNone/>
            </a:pPr>
            <a:r>
              <a:rPr lang="sk-SK" dirty="0" smtClean="0"/>
              <a:t>-týždenný odpočinok</a:t>
            </a:r>
          </a:p>
          <a:p>
            <a:r>
              <a:rPr lang="sk-SK" dirty="0" smtClean="0"/>
              <a:t>Dni pracovného pokoja </a:t>
            </a:r>
          </a:p>
          <a:p>
            <a:r>
              <a:rPr lang="sk-SK" dirty="0" smtClean="0"/>
              <a:t>Dovolenky- za kalendárny rok</a:t>
            </a:r>
          </a:p>
          <a:p>
            <a:pPr marL="2330450" indent="0">
              <a:buNone/>
            </a:pPr>
            <a:r>
              <a:rPr lang="sk-SK" dirty="0" smtClean="0"/>
              <a:t>za odpracované dni</a:t>
            </a:r>
          </a:p>
          <a:p>
            <a:pPr indent="1987550">
              <a:buNone/>
            </a:pPr>
            <a:r>
              <a:rPr lang="sk-SK" dirty="0" smtClean="0"/>
              <a:t>dodatková dovolenka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162</Words>
  <Application>Microsoft Office PowerPoint</Application>
  <PresentationFormat>Prezentácia na obrazovke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Pracovný čas a doba odpočinku</vt:lpstr>
      <vt:lpstr>Pracovný čas</vt:lpstr>
      <vt:lpstr>Rozvrhnutie pracovného času</vt:lpstr>
      <vt:lpstr>Práca na zmeny</vt:lpstr>
      <vt:lpstr>Doba odpočinku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Pracovný čas a doba odpočinku</dc:title>
  <dc:creator>SSUS1</dc:creator>
  <cp:lastModifiedBy>SSUS1</cp:lastModifiedBy>
  <cp:revision>1</cp:revision>
  <dcterms:created xsi:type="dcterms:W3CDTF">2016-10-26T11:48:37Z</dcterms:created>
  <dcterms:modified xsi:type="dcterms:W3CDTF">2016-10-26T12:31:01Z</dcterms:modified>
</cp:coreProperties>
</file>