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msminch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EE502-3FEC-3397-237C-14B8DB9A61AC}" v="64" dt="2020-06-20T14:03:45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owska Aneta" userId="S::aneta.lisowska@zsnr48.onmicrosoft.com::27dbffae-3308-4392-a365-11fef0af8557" providerId="AD" clId="Web-{730EE502-3FEC-3397-237C-14B8DB9A61AC}"/>
    <pc:docChg chg="modSld modMainMaster">
      <pc:chgData name="Lisowska Aneta" userId="S::aneta.lisowska@zsnr48.onmicrosoft.com::27dbffae-3308-4392-a365-11fef0af8557" providerId="AD" clId="Web-{730EE502-3FEC-3397-237C-14B8DB9A61AC}" dt="2020-06-20T14:03:43.069" v="57" actId="20577"/>
      <pc:docMkLst>
        <pc:docMk/>
      </pc:docMkLst>
      <pc:sldChg chg="modTransition">
        <pc:chgData name="Lisowska Aneta" userId="S::aneta.lisowska@zsnr48.onmicrosoft.com::27dbffae-3308-4392-a365-11fef0af8557" providerId="AD" clId="Web-{730EE502-3FEC-3397-237C-14B8DB9A61AC}" dt="2020-06-20T13:59:02.443" v="41"/>
        <pc:sldMkLst>
          <pc:docMk/>
          <pc:sldMk cId="0" sldId="256"/>
        </pc:sldMkLst>
      </pc:sldChg>
      <pc:sldChg chg="modSp modTransition modAnim">
        <pc:chgData name="Lisowska Aneta" userId="S::aneta.lisowska@zsnr48.onmicrosoft.com::27dbffae-3308-4392-a365-11fef0af8557" providerId="AD" clId="Web-{730EE502-3FEC-3397-237C-14B8DB9A61AC}" dt="2020-06-20T14:00:59.241" v="45" actId="1076"/>
        <pc:sldMkLst>
          <pc:docMk/>
          <pc:sldMk cId="0" sldId="257"/>
        </pc:sldMkLst>
        <pc:spChg chg="mod">
          <ac:chgData name="Lisowska Aneta" userId="S::aneta.lisowska@zsnr48.onmicrosoft.com::27dbffae-3308-4392-a365-11fef0af8557" providerId="AD" clId="Web-{730EE502-3FEC-3397-237C-14B8DB9A61AC}" dt="2020-06-20T13:56:33.021" v="3" actId="20577"/>
          <ac:spMkLst>
            <pc:docMk/>
            <pc:sldMk cId="0" sldId="257"/>
            <ac:spMk id="4098" creationId="{58A8111F-0EA6-45BC-9695-989416E4886C}"/>
          </ac:spMkLst>
        </pc:spChg>
        <pc:picChg chg="mod">
          <ac:chgData name="Lisowska Aneta" userId="S::aneta.lisowska@zsnr48.onmicrosoft.com::27dbffae-3308-4392-a365-11fef0af8557" providerId="AD" clId="Web-{730EE502-3FEC-3397-237C-14B8DB9A61AC}" dt="2020-06-20T14:00:59.241" v="45" actId="1076"/>
          <ac:picMkLst>
            <pc:docMk/>
            <pc:sldMk cId="0" sldId="257"/>
            <ac:picMk id="4099" creationId="{CD4DD4C2-2C90-4E39-A73E-8E8177F4CFA9}"/>
          </ac:picMkLst>
        </pc:picChg>
      </pc:sldChg>
      <pc:sldChg chg="modSp modTransition modAnim">
        <pc:chgData name="Lisowska Aneta" userId="S::aneta.lisowska@zsnr48.onmicrosoft.com::27dbffae-3308-4392-a365-11fef0af8557" providerId="AD" clId="Web-{730EE502-3FEC-3397-237C-14B8DB9A61AC}" dt="2020-06-20T14:01:14.178" v="47"/>
        <pc:sldMkLst>
          <pc:docMk/>
          <pc:sldMk cId="0" sldId="258"/>
        </pc:sldMkLst>
        <pc:spChg chg="mod">
          <ac:chgData name="Lisowska Aneta" userId="S::aneta.lisowska@zsnr48.onmicrosoft.com::27dbffae-3308-4392-a365-11fef0af8557" providerId="AD" clId="Web-{730EE502-3FEC-3397-237C-14B8DB9A61AC}" dt="2020-06-20T13:56:48.725" v="10" actId="20577"/>
          <ac:spMkLst>
            <pc:docMk/>
            <pc:sldMk cId="0" sldId="258"/>
            <ac:spMk id="5122" creationId="{DB7271E2-8D37-4526-B21F-32BB2AAFDF45}"/>
          </ac:spMkLst>
        </pc:spChg>
      </pc:sldChg>
      <pc:sldChg chg="modSp modTransition modAnim">
        <pc:chgData name="Lisowska Aneta" userId="S::aneta.lisowska@zsnr48.onmicrosoft.com::27dbffae-3308-4392-a365-11fef0af8557" providerId="AD" clId="Web-{730EE502-3FEC-3397-237C-14B8DB9A61AC}" dt="2020-06-20T14:01:24.303" v="49"/>
        <pc:sldMkLst>
          <pc:docMk/>
          <pc:sldMk cId="0" sldId="259"/>
        </pc:sldMkLst>
        <pc:spChg chg="mod">
          <ac:chgData name="Lisowska Aneta" userId="S::aneta.lisowska@zsnr48.onmicrosoft.com::27dbffae-3308-4392-a365-11fef0af8557" providerId="AD" clId="Web-{730EE502-3FEC-3397-237C-14B8DB9A61AC}" dt="2020-06-20T13:57:06.975" v="15" actId="20577"/>
          <ac:spMkLst>
            <pc:docMk/>
            <pc:sldMk cId="0" sldId="259"/>
            <ac:spMk id="6146" creationId="{91493534-1135-46E5-B72C-1F3620BF1A1E}"/>
          </ac:spMkLst>
        </pc:spChg>
      </pc:sldChg>
      <pc:sldChg chg="modSp modTransition modAnim">
        <pc:chgData name="Lisowska Aneta" userId="S::aneta.lisowska@zsnr48.onmicrosoft.com::27dbffae-3308-4392-a365-11fef0af8557" providerId="AD" clId="Web-{730EE502-3FEC-3397-237C-14B8DB9A61AC}" dt="2020-06-20T14:03:43.069" v="57" actId="20577"/>
        <pc:sldMkLst>
          <pc:docMk/>
          <pc:sldMk cId="0" sldId="260"/>
        </pc:sldMkLst>
        <pc:spChg chg="mod">
          <ac:chgData name="Lisowska Aneta" userId="S::aneta.lisowska@zsnr48.onmicrosoft.com::27dbffae-3308-4392-a365-11fef0af8557" providerId="AD" clId="Web-{730EE502-3FEC-3397-237C-14B8DB9A61AC}" dt="2020-06-20T14:03:43.069" v="57" actId="20577"/>
          <ac:spMkLst>
            <pc:docMk/>
            <pc:sldMk cId="0" sldId="260"/>
            <ac:spMk id="7170" creationId="{DA890F7B-45CD-4D69-A54E-92AEDBABD74D}"/>
          </ac:spMkLst>
        </pc:spChg>
        <pc:picChg chg="mod">
          <ac:chgData name="Lisowska Aneta" userId="S::aneta.lisowska@zsnr48.onmicrosoft.com::27dbffae-3308-4392-a365-11fef0af8557" providerId="AD" clId="Web-{730EE502-3FEC-3397-237C-14B8DB9A61AC}" dt="2020-06-20T13:57:19.647" v="20" actId="14100"/>
          <ac:picMkLst>
            <pc:docMk/>
            <pc:sldMk cId="0" sldId="260"/>
            <ac:picMk id="7171" creationId="{72F27D92-FB7A-4666-ACC2-0BB04CC47CCE}"/>
          </ac:picMkLst>
        </pc:picChg>
      </pc:sldChg>
      <pc:sldChg chg="modSp modTransition modAnim">
        <pc:chgData name="Lisowska Aneta" userId="S::aneta.lisowska@zsnr48.onmicrosoft.com::27dbffae-3308-4392-a365-11fef0af8557" providerId="AD" clId="Web-{730EE502-3FEC-3397-237C-14B8DB9A61AC}" dt="2020-06-20T14:01:44.694" v="53"/>
        <pc:sldMkLst>
          <pc:docMk/>
          <pc:sldMk cId="0" sldId="261"/>
        </pc:sldMkLst>
        <pc:spChg chg="mod">
          <ac:chgData name="Lisowska Aneta" userId="S::aneta.lisowska@zsnr48.onmicrosoft.com::27dbffae-3308-4392-a365-11fef0af8557" providerId="AD" clId="Web-{730EE502-3FEC-3397-237C-14B8DB9A61AC}" dt="2020-06-20T13:57:42.475" v="26" actId="20577"/>
          <ac:spMkLst>
            <pc:docMk/>
            <pc:sldMk cId="0" sldId="261"/>
            <ac:spMk id="8194" creationId="{F7D14623-E445-4D6E-9467-AFAAC0BC1207}"/>
          </ac:spMkLst>
        </pc:spChg>
      </pc:sldChg>
      <pc:sldChg chg="modSp modTransition modAnim">
        <pc:chgData name="Lisowska Aneta" userId="S::aneta.lisowska@zsnr48.onmicrosoft.com::27dbffae-3308-4392-a365-11fef0af8557" providerId="AD" clId="Web-{730EE502-3FEC-3397-237C-14B8DB9A61AC}" dt="2020-06-20T14:01:48.522" v="54"/>
        <pc:sldMkLst>
          <pc:docMk/>
          <pc:sldMk cId="0" sldId="262"/>
        </pc:sldMkLst>
        <pc:spChg chg="mod">
          <ac:chgData name="Lisowska Aneta" userId="S::aneta.lisowska@zsnr48.onmicrosoft.com::27dbffae-3308-4392-a365-11fef0af8557" providerId="AD" clId="Web-{730EE502-3FEC-3397-237C-14B8DB9A61AC}" dt="2020-06-20T13:58:02.396" v="33" actId="20577"/>
          <ac:spMkLst>
            <pc:docMk/>
            <pc:sldMk cId="0" sldId="262"/>
            <ac:spMk id="9218" creationId="{E2D7B10A-A3A5-433C-86A3-2D9BEFCD4F61}"/>
          </ac:spMkLst>
        </pc:spChg>
      </pc:sldChg>
      <pc:sldChg chg="modSp modTransition modAnim">
        <pc:chgData name="Lisowska Aneta" userId="S::aneta.lisowska@zsnr48.onmicrosoft.com::27dbffae-3308-4392-a365-11fef0af8557" providerId="AD" clId="Web-{730EE502-3FEC-3397-237C-14B8DB9A61AC}" dt="2020-06-20T14:01:56.631" v="56"/>
        <pc:sldMkLst>
          <pc:docMk/>
          <pc:sldMk cId="0" sldId="263"/>
        </pc:sldMkLst>
        <pc:spChg chg="mod">
          <ac:chgData name="Lisowska Aneta" userId="S::aneta.lisowska@zsnr48.onmicrosoft.com::27dbffae-3308-4392-a365-11fef0af8557" providerId="AD" clId="Web-{730EE502-3FEC-3397-237C-14B8DB9A61AC}" dt="2020-06-20T13:58:33.022" v="37" actId="20577"/>
          <ac:spMkLst>
            <pc:docMk/>
            <pc:sldMk cId="0" sldId="263"/>
            <ac:spMk id="10244" creationId="{B8005764-0B3C-4969-8193-2D6887C54267}"/>
          </ac:spMkLst>
        </pc:spChg>
      </pc:sldChg>
      <pc:sldMasterChg chg="modTransition modSldLayout">
        <pc:chgData name="Lisowska Aneta" userId="S::aneta.lisowska@zsnr48.onmicrosoft.com::27dbffae-3308-4392-a365-11fef0af8557" providerId="AD" clId="Web-{730EE502-3FEC-3397-237C-14B8DB9A61AC}" dt="2020-06-20T13:59:02.443" v="41"/>
        <pc:sldMasterMkLst>
          <pc:docMk/>
          <pc:sldMasterMk cId="0" sldId="2147483648"/>
        </pc:sldMasterMkLst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2103183634" sldId="2147483649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2494394582" sldId="2147483650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2340456306" sldId="2147483651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1978339973" sldId="2147483652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1902111494" sldId="2147483653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913253434" sldId="2147483654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3417875173" sldId="2147483655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508742255" sldId="2147483656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2947331264" sldId="2147483657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2832458084" sldId="2147483658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2342458269" sldId="2147483659"/>
          </pc:sldLayoutMkLst>
        </pc:sldLayoutChg>
        <pc:sldLayoutChg chg="modTransition">
          <pc:chgData name="Lisowska Aneta" userId="S::aneta.lisowska@zsnr48.onmicrosoft.com::27dbffae-3308-4392-a365-11fef0af8557" providerId="AD" clId="Web-{730EE502-3FEC-3397-237C-14B8DB9A61AC}" dt="2020-06-20T13:59:02.443" v="41"/>
          <pc:sldLayoutMkLst>
            <pc:docMk/>
            <pc:sldMasterMk cId="0" sldId="2147483648"/>
            <pc:sldLayoutMk cId="1392938843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8F8CF8EE-184F-4135-9AF5-86C6339F9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B8824DC-4E9E-4800-BCD0-C54EE5302D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A315B1F-77E5-4A2C-915B-836E225C344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9B70354-E358-4101-8DC9-519537626D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1DD48D7-1709-4ADA-BB91-A10C625D17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8B4DFD2-6F15-4861-8EB5-8621B33DEB3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1FE760F7-5594-4D0A-A927-FD85E07C28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684236EA-F42E-428C-96CE-27F3952BC3A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1A60495-8016-460B-8E0E-17B889AC604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CA432E38-6FAB-46D4-9BBF-6356ABAB8DC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91AEF36-4207-48E0-ABD9-34BCC867CFF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06B2462-0C46-44C2-9FDB-1B3B2397AA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5C17253-E841-41E1-87E6-3511E6A26A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B3619BBF-FCAB-4599-8174-EAFE70517F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FB3FDE3-DAFA-43ED-886F-4D49C99AE7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233970A8-F792-4065-8CDC-4EE98BDD29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E8E866D-439E-40C4-9B7B-A4252F1739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F7040879-2CE1-4809-BFC7-D5B5057123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A7068469-7918-4108-A1C0-1F50418F3F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21DAD-45C9-4CE2-9215-E1B5BEB2E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5323E92-C884-452B-BE12-79AFE5DB1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103183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4A3C2B-E3EA-47FF-B3C5-81212E9A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5F63AB-3B65-41FC-819B-1A579144B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32458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DB72D1C-2575-4F1E-9396-50510D3CA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6138" y="700088"/>
            <a:ext cx="2151062" cy="61976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FF5B98-6A1C-4B0D-A0F7-77CA97248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2375" cy="61976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42458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77E6C1-8E15-4513-8989-7BE49D37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700088"/>
            <a:ext cx="8605837" cy="125888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92938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7A3D2-8240-4C52-9592-93F88CDD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EB31C4-F840-4FD9-A550-FBFFD6F0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94394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F2883-52E2-4FB3-94CF-B4AA3148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5E03FD-E86D-4A75-96A4-7A90EB988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40456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7AF1B0-753F-4EC6-83C3-C380D64A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3A274B-9A73-4FBC-BBFB-885D85E96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0675" cy="4759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868D1B-0C3E-4F4B-81C5-88A2756D5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138363"/>
            <a:ext cx="4132263" cy="4759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78339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AF7F8-F6D6-42DF-8081-AD95DF99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69570-6D04-45A8-96D3-0F8885A0B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F8015F-2831-4A0D-9441-C34AAC44D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7D83609-582A-4E0B-82C9-D0283159C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B26630E-0132-4138-8799-54B8B32BF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02111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37B0F-442B-40E2-9ABF-40056859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13253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875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765BBC-EFF2-4A50-9A59-4E017A10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F47A41-DBAD-487A-8E27-71D963A3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7B5E2F-0E2A-42FB-AAAC-0141F2A9E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08742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4F9FCD-8743-4A9A-82D6-927FCE95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5E1ED46-D75A-4523-9DEC-3BF7471D0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14FAA42-9B4D-4ABD-BE4F-4C469FA17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47331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9872193F-D04A-439D-8D5F-7F8AE2966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9FFB225-4274-4FEA-97F2-243F94D57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5837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228998-23F5-4AC5-ACA7-56ED7E8C9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15338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 kern="1200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panose="020B0604020202020204" pitchFamily="34" charset="0"/>
          <a:cs typeface="msmincho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panose="020B0604020202020204" pitchFamily="34" charset="0"/>
          <a:cs typeface="msmincho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panose="020B0604020202020204" pitchFamily="34" charset="0"/>
          <a:cs typeface="msmincho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panose="020B0604020202020204" pitchFamily="34" charset="0"/>
          <a:cs typeface="msmincho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panose="020B0604020202020204" pitchFamily="34" charset="0"/>
          <a:cs typeface="msmincho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panose="020B0604020202020204" pitchFamily="34" charset="0"/>
          <a:cs typeface="msmincho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panose="020B0604020202020204" pitchFamily="34" charset="0"/>
          <a:cs typeface="msmincho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panose="020B0604020202020204" pitchFamily="34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AED5EE21-D1A9-4472-A49B-ADC3224A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087563"/>
            <a:ext cx="655161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4E3CA4C5-ADEF-49FB-97B4-DA01E362A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9012" cy="1262062"/>
          </a:xfrm>
          <a:ln/>
        </p:spPr>
        <p:txBody>
          <a:bodyPr tIns="35280"/>
          <a:lstStyle/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altLang="pl-PL"/>
              <a:t>Zasady bezpiecznej kąpieli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8A8111F-0EA6-45BC-9695-989416E48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8188" y="2138363"/>
            <a:ext cx="8277225" cy="3910012"/>
          </a:xfrm>
          <a:ln/>
        </p:spPr>
        <p:txBody>
          <a:bodyPr/>
          <a:lstStyle/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dirty="0"/>
              <a:t>Nie kąp się w miejscach niedozwolonych.</a:t>
            </a:r>
            <a:endParaRPr lang="pl-PL" dirty="0"/>
          </a:p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dirty="0"/>
              <a:t>Nigdy nie skacz do wody o nieznanym dnie.</a:t>
            </a:r>
          </a:p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dirty="0"/>
              <a:t>Nie zanurzaj się gwałtownie w wodzie </a:t>
            </a:r>
            <a:br>
              <a:rPr lang="pl-PL" altLang="pl-PL" dirty="0"/>
            </a:br>
            <a:r>
              <a:rPr lang="pl-PL" altLang="pl-PL" dirty="0"/>
              <a:t>po dłuższym przebywaniu na słońcu.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CD4DD4C2-2C90-4E39-A73E-8E8177F4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34" y="4417107"/>
            <a:ext cx="1731540" cy="235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2A1B080-330A-40BD-AC76-42FC5291A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9012" cy="1262062"/>
          </a:xfrm>
          <a:ln/>
        </p:spPr>
        <p:txBody>
          <a:bodyPr tIns="35280"/>
          <a:lstStyle/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altLang="pl-PL"/>
              <a:t>Wycieczka w góry, do lasu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B7271E2-8D37-4526-B21F-32BB2AAFD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2101850"/>
            <a:ext cx="8418513" cy="4764088"/>
          </a:xfrm>
          <a:ln/>
        </p:spPr>
        <p:txBody>
          <a:bodyPr tIns="24840"/>
          <a:lstStyle/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sz="2800" dirty="0"/>
              <a:t>Przed wyjściem w góry sprawdź prognozę pogody.</a:t>
            </a:r>
            <a:endParaRPr lang="pl-PL" dirty="0"/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sz="2800" dirty="0"/>
              <a:t>Zaopatrz się w apteczkę i telefon komórkowy.</a:t>
            </a:r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sz="2800" dirty="0"/>
              <a:t>Zadbaj o odpowiedni ubiór.</a:t>
            </a:r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sz="2800" dirty="0"/>
              <a:t>Nigdy nie schodź ze szlaku.</a:t>
            </a:r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sz="2800" dirty="0"/>
              <a:t>Uważaj na kleszcze i owady.</a:t>
            </a:r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sz="2800" dirty="0"/>
              <a:t>Nie zbieraj grzybów jeśli nie jesteś pewien, że są jadalne.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917EB83-E9FF-4C7C-838B-3258B7A8F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111750"/>
            <a:ext cx="177323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7A5714A5-9DD6-4124-8343-63CACC242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9012" cy="1262062"/>
          </a:xfrm>
          <a:ln/>
        </p:spPr>
        <p:txBody>
          <a:bodyPr tIns="35280"/>
          <a:lstStyle/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altLang="pl-PL"/>
              <a:t>Bezpieczne opalanie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1493534-1135-46E5-B72C-1F3620BF1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2101850"/>
            <a:ext cx="8418513" cy="4764088"/>
          </a:xfrm>
          <a:ln/>
        </p:spPr>
        <p:txBody>
          <a:bodyPr/>
          <a:lstStyle/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dirty="0"/>
              <a:t>Nie przebywaj zbyt długo na słońcu.</a:t>
            </a:r>
            <a:endParaRPr lang="pl-PL" dirty="0"/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dirty="0"/>
              <a:t>Stosuj kremy z filtrami ochronnymi.</a:t>
            </a:r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dirty="0"/>
              <a:t>Noś nakrycie głowy i okulary przeciwsłoneczne.</a:t>
            </a:r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dirty="0"/>
              <a:t>Pij dużo wody niegazowanej.</a:t>
            </a:r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dirty="0"/>
              <a:t>Pamiętaj! Słońce opala Cię również kiedy jesteś w wodzie!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1600BA62-D9F6-4732-99F7-B86B7C30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5184775"/>
            <a:ext cx="2320925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8D01770-3B30-4BBA-9B6C-F67192880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9012" cy="1262062"/>
          </a:xfrm>
          <a:ln/>
        </p:spPr>
        <p:txBody>
          <a:bodyPr tIns="35280"/>
          <a:lstStyle/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altLang="pl-PL"/>
              <a:t>Aktywny wypoczynek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A890F7B-45CD-4D69-A54E-92AEDBABD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2101850"/>
            <a:ext cx="8418513" cy="4764088"/>
          </a:xfrm>
          <a:ln/>
        </p:spPr>
        <p:txBody>
          <a:bodyPr/>
          <a:lstStyle/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dirty="0"/>
              <a:t>Zakładaj kask zawsze, gdy jeździsz na rowerze, rolkach i deskorolce.</a:t>
            </a:r>
            <a:endParaRPr lang="pl-PL" dirty="0"/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dirty="0"/>
              <a:t>Przestrzegaj przepisów drogowych.</a:t>
            </a:r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dirty="0"/>
              <a:t>Bądź widoczny na drodze – miej odblaski.</a:t>
            </a:r>
          </a:p>
          <a:p>
            <a:pPr marL="1004570" indent="-860425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1004888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  <a:tab pos="9645650" algn="l"/>
              </a:tabLst>
            </a:pPr>
            <a:r>
              <a:rPr lang="pl-PL" altLang="pl-PL" dirty="0"/>
              <a:t>Bądź aktywny fizycznie, ale zachowaj rozsądek!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72F27D92-FB7A-4666-ACC2-0BB04CC4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062032"/>
            <a:ext cx="1848625" cy="180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6D4D2EE2-4143-48D8-BB04-F14DBCAFA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9012" cy="1262062"/>
          </a:xfrm>
          <a:ln/>
        </p:spPr>
        <p:txBody>
          <a:bodyPr tIns="35280"/>
          <a:lstStyle/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altLang="pl-PL"/>
              <a:t>Dbaj o zdrowie i higienę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7D14623-E445-4D6E-9467-AFAAC0BC1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2005013"/>
            <a:ext cx="8418513" cy="4764087"/>
          </a:xfrm>
          <a:ln/>
        </p:spPr>
        <p:txBody>
          <a:bodyPr tIns="24840"/>
          <a:lstStyle/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sz="2800" dirty="0"/>
              <a:t>Dbaj o higienę osobistą i czystość wokół siebie.</a:t>
            </a:r>
            <a:endParaRPr lang="pl-PL" dirty="0"/>
          </a:p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sz="2800" dirty="0"/>
              <a:t>Nie używaj wspólnych przyborów toaletowych.</a:t>
            </a:r>
          </a:p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sz="2800" dirty="0"/>
              <a:t>Nie pij i nie jedz ze wspólnych naczyń.</a:t>
            </a:r>
          </a:p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sz="2800" dirty="0"/>
              <a:t>Zawsze sprawdzaj datę ważności produktów.</a:t>
            </a:r>
          </a:p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sz="2800" dirty="0"/>
              <a:t>Unikaj jedzenia posiłków w przypadkowych miejscach.</a:t>
            </a:r>
          </a:p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sz="2800" dirty="0"/>
              <a:t>Myj ręce przed każdym posiłkiem!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70DA541E-4650-4FC1-B1E8-1F51B54FD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4840288"/>
            <a:ext cx="14319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66327AA7-5EEE-4A1F-B99C-A0F0D021C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9012" cy="1262062"/>
          </a:xfrm>
          <a:ln/>
        </p:spPr>
        <p:txBody>
          <a:bodyPr tIns="35280"/>
          <a:lstStyle/>
          <a:p>
            <a:pPr marL="215900" indent="-214313"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altLang="pl-PL"/>
              <a:t>UWAGA!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2D7B10A-A3A5-433C-86A3-2D9BEFCD4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2101850"/>
            <a:ext cx="8418513" cy="4764088"/>
          </a:xfrm>
          <a:ln/>
        </p:spPr>
        <p:txBody>
          <a:bodyPr/>
          <a:lstStyle/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dirty="0"/>
              <a:t>Nie ryzykuj, z wakacji przywieź tylko miłe wspomnienia!</a:t>
            </a:r>
            <a:endParaRPr lang="pl-PL" dirty="0"/>
          </a:p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dirty="0"/>
              <a:t>Zachowaj ostrożność w kontaktach z obcymi.</a:t>
            </a:r>
          </a:p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dirty="0"/>
              <a:t>Nie przyjmuj poczęstunków od nieznajomych.</a:t>
            </a:r>
          </a:p>
          <a:p>
            <a:pPr marL="501650" indent="-429895">
              <a:spcAft>
                <a:spcPts val="1425"/>
              </a:spcAft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 dirty="0"/>
              <a:t>Uważaj na dzikie i bezpańskie zwierzęta.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AD23FC9F-DFE0-4FA4-B8B4-2F415C767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3" y="700088"/>
            <a:ext cx="8609012" cy="1262062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/>
              <a:t>Pomoc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654F59BB-915A-42B2-B8FC-5C2CD3628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2138363"/>
            <a:ext cx="8418513" cy="4125912"/>
          </a:xfrm>
          <a:ln/>
        </p:spPr>
        <p:txBody>
          <a:bodyPr/>
          <a:lstStyle/>
          <a:p>
            <a:pPr marL="501650" indent="-430213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/>
              <a:t>Pogotowie - </a:t>
            </a:r>
            <a:r>
              <a:rPr lang="pl-PL" altLang="pl-PL">
                <a:solidFill>
                  <a:srgbClr val="CC0066"/>
                </a:solidFill>
              </a:rPr>
              <a:t>999</a:t>
            </a:r>
          </a:p>
          <a:p>
            <a:pPr marL="501650" indent="-430213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/>
              <a:t>Policja - </a:t>
            </a:r>
            <a:r>
              <a:rPr lang="pl-PL" altLang="pl-PL">
                <a:solidFill>
                  <a:srgbClr val="CC0066"/>
                </a:solidFill>
              </a:rPr>
              <a:t>997</a:t>
            </a:r>
          </a:p>
          <a:p>
            <a:pPr marL="501650" indent="-430213">
              <a:buClr>
                <a:srgbClr val="99284C"/>
              </a:buClr>
              <a:buSzPct val="75000"/>
              <a:buFont typeface="Wingdings" panose="05000000000000000000" pitchFamily="2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pl-PL" altLang="pl-PL"/>
              <a:t>Numer alarmowy - </a:t>
            </a:r>
            <a:r>
              <a:rPr lang="pl-PL" altLang="pl-PL">
                <a:solidFill>
                  <a:srgbClr val="CC0066"/>
                </a:solidFill>
              </a:rPr>
              <a:t>112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A4A91616-326E-4E3D-A525-2AB52AE1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887788"/>
            <a:ext cx="5195887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B8005764-0B3C-4969-8193-2D6887C54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6480175"/>
            <a:ext cx="583247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mincho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mincho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mincho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mincho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msmincho" charset="0"/>
              </a:defRPr>
            </a:lvl9pPr>
          </a:lstStyle>
          <a:p>
            <a:r>
              <a:rPr lang="pl-PL" altLang="pl-PL" sz="1200" i="1" dirty="0">
                <a:solidFill>
                  <a:srgbClr val="0070C0"/>
                </a:solidFill>
                <a:latin typeface="Arial"/>
              </a:rPr>
              <a:t>Źródło: www.google.pl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msmincho"/>
      </a:majorFont>
      <a:minorFont>
        <a:latin typeface="Arial"/>
        <a:ea typeface=""/>
        <a:cs typeface="msmincho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msminch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msmincho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Application>Microsoft Office PowerPoint</Application>
  <PresentationFormat>Niestandardowy</PresentationFormat>
  <Slides>8</Slides>
  <Notes>8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Zasady bezpiecznej kąpieli</vt:lpstr>
      <vt:lpstr>Wycieczka w góry, do lasu</vt:lpstr>
      <vt:lpstr>Bezpieczne opalanie</vt:lpstr>
      <vt:lpstr>Aktywny wypoczynek</vt:lpstr>
      <vt:lpstr>Dbaj o zdrowie i higienę</vt:lpstr>
      <vt:lpstr>UWAGA!</vt:lpstr>
      <vt:lpstr>Pomoc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nowego produktu</dc:title>
  <dc:description>Ogólna prezentacja nowego produktu z uwzględnieniem życzeń klienta</dc:description>
  <cp:revision>46</cp:revision>
  <cp:lastPrinted>1601-01-01T00:00:00Z</cp:lastPrinted>
  <dcterms:created xsi:type="dcterms:W3CDTF">2017-06-12T08:11:52Z</dcterms:created>
  <dcterms:modified xsi:type="dcterms:W3CDTF">2020-06-20T14:03:48Z</dcterms:modified>
</cp:coreProperties>
</file>