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FE1FB-4E3F-405E-AC67-1D4BB5568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C6FCE3-8093-4A75-BCF5-3AC2E0525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6B8B8A-2D94-42F8-92D6-283917F4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DC2B52-C5CE-4CEB-9E28-F855C896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C5C67D-2577-49F4-AD51-70823E4F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03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A28F4-D447-47AE-982E-04599C78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32C00DA-4762-4090-8A10-D2DC179FB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AD915B-6CA6-4CFF-A096-23140EE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67D81A-ECD7-42F5-8803-F2FF5428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A2E22D-B411-4E0F-A5F6-879511B5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073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1CD11FC-9CC8-406C-BCAE-7E72244DD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14D84F4-4F9C-4611-9BE0-73A6ECF5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04B3C5-5F56-4D79-9F50-78251F0A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B7D9F9C-CA35-4D9C-88E6-99572AA5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96E73E-1E27-4368-9BB9-E4A3FBF8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95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E8E3E-0308-47D6-88DF-08BEF8C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C09F57-B1AE-46B3-A802-C0A17C518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84A8A0-FE92-4A46-B661-77B234EB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C96689-28B0-4517-B9B3-590BF6B9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316968-A72C-4529-A273-FEB327BB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2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95A96-75CC-4D0C-8511-12A2E01F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226D8-899E-41DB-B0CC-063E39DE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2777D6-49E5-4A3A-8535-178D58F4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A7DFB1-4174-4D40-B6CA-8EA8DE39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7C3A5C6-3ADB-49DB-8B59-7F5D2836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833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8C77A-8966-4240-ABFE-AA0D864A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109F7F-EFE8-45CD-A383-51C067936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60B6577-5CD8-45DA-8531-0798F99A2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10E279E-A15B-4FAA-B6B3-7C919031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C75EAF-87BC-4C49-B74A-6CDC367F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19EB6-2914-4C93-9F90-3AB1BF6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72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E35F8-D3D5-4BC5-8704-CD372273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C4C568-C744-4263-978A-FFABA23DF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4B55118-D727-40B6-9F68-BA8A27FA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7A7F80-B648-44F4-AF4F-76EE5D9DD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6818BBD-3E4D-4D18-8801-0BC1D80DC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69560AC-5ACB-4ACD-BAD0-2E161EFF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AB2A05F-6539-4521-93D3-3FB29E0F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B00F1A7-D00E-4119-820E-8A579D60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751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953BF-B289-48C7-A5DF-4E0E8A36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4ADB4C2-3A2E-4F76-A654-6CC1B562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88A9525-DBD3-408C-B6A1-D3841E29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B3EF0C-657D-47A9-8B27-4DCCCD57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0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9A47AD6-F4B0-430E-B72F-F8B16937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7AAD76D-ACD6-468F-9A94-F9544E8B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1C3926D-8B4F-4D9D-8BAD-57671909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2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3C34C-6CF5-4FC7-BA76-3526BA15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15F22E-6670-4EFF-97E3-47BCF058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88D3F4-E925-4F9F-B083-CF240C166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6F8E57D-1484-4A02-8B2C-9077CFBF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F4B5BB8-42A8-47B5-B5AA-BF083E07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BBD652A-C7DE-4856-8B1B-9C8AB6D0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06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2A9B1-97A0-4B54-B921-B5DE4FD1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D6E72E5-6693-44D0-860C-48D6E9A1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E31DA1-0C12-4052-9945-D9D89FAD5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C50E8BF-85BA-4893-90B5-FDAF4D9D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FEDB49-BA38-4F51-A20B-FB6DECA9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EBB9B5B-4AE7-4EDA-88F9-BF24B3BE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223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022C6D0-1A6C-45B0-95BE-6EC2BEF7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A61760-1BF6-4A3F-AE9A-4929BE4D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182B88-1EFD-45A6-92C7-DB64B9B35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ED2D-9C70-495D-B244-3AD4A5BEB23B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78934A-720B-470E-9AF1-933A438FE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C01719-BCAA-4714-A777-9967D29F3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5382-D0A8-4092-8A03-10B9B0298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74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jpg"/><Relationship Id="rId16" Type="http://schemas.openxmlformats.org/officeDocument/2006/relationships/image" Target="../media/image30.jp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https://www.youtube.com/watch?v=PpZnVJFNBOU&amp;feature=emb_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02AF1-2913-42CA-B94E-98EDE3C00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953" y="-180920"/>
            <a:ext cx="9144000" cy="2387600"/>
          </a:xfrm>
        </p:spPr>
        <p:txBody>
          <a:bodyPr/>
          <a:lstStyle/>
          <a:p>
            <a:r>
              <a:rPr lang="sk-SK" dirty="0"/>
              <a:t>Starostlivosť o zvieratká a vtáky v zime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DBA9BD-857F-447F-8984-4F26B5A1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0797" y="3509963"/>
            <a:ext cx="9144000" cy="16557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66D2008-1CF8-4895-8101-1E5758274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7" y="2321018"/>
            <a:ext cx="6999144" cy="46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5924C-8811-46CB-BDA0-B5548C18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dá pomôcť zvieratkám v zime ?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81FD6DA-9DE2-42C0-8C5C-71D25A6A6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i="1" dirty="0"/>
              <a:t>Bez prikrmovania by lesná zver neprežila v takej početnosti. Prikrmovanie zároveň slúži na minimalizáciu škôd spôsobených zverou na mladých lesných porastoch </a:t>
            </a:r>
            <a:r>
              <a:rPr lang="sk-SK" b="1" i="1" dirty="0" err="1"/>
              <a:t>ohryzom</a:t>
            </a:r>
            <a:r>
              <a:rPr lang="sk-SK" b="1" i="1" dirty="0"/>
              <a:t> a lúpaním</a:t>
            </a:r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65283E44-A929-4D42-8DCB-163740867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880334" cy="4491092"/>
          </a:xfrm>
        </p:spPr>
      </p:pic>
    </p:spTree>
    <p:extLst>
      <p:ext uri="{BB962C8B-B14F-4D97-AF65-F5344CB8AC3E}">
        <p14:creationId xmlns:p14="http://schemas.microsoft.com/office/powerpoint/2010/main" val="37328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ECFE2-9FED-479B-A0AF-C89BF5C2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849824"/>
            <a:ext cx="10515600" cy="1325563"/>
          </a:xfrm>
        </p:spPr>
        <p:txBody>
          <a:bodyPr/>
          <a:lstStyle/>
          <a:p>
            <a:r>
              <a:rPr lang="sk-SK" dirty="0"/>
              <a:t>Čo konzumuje lesná zver ?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19B7BF7-9278-4799-922F-F78A56F68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138" y="268747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siláže, senáže, seno a obilné zlomky, soľ pre zver </a:t>
            </a:r>
          </a:p>
          <a:p>
            <a:endParaRPr lang="sk-SK" dirty="0"/>
          </a:p>
          <a:p>
            <a:r>
              <a:rPr lang="sk-SK" u="none" strike="noStrike" dirty="0">
                <a:solidFill>
                  <a:srgbClr val="000000"/>
                </a:solidFill>
                <a:effectLst/>
              </a:rPr>
              <a:t>Dostatkom soli v jarnom a jesennom období zabezpečíme, že zver nebude trpieť zažívacími ťažkosťami pri prechode zo suchej na zelenú potravu a naopak. Soľ tiež pôsobí antibakteriálne</a:t>
            </a:r>
            <a:br>
              <a:rPr lang="sk-SK" u="none" strike="noStrike" dirty="0">
                <a:solidFill>
                  <a:srgbClr val="000000"/>
                </a:solidFill>
                <a:effectLst/>
              </a:rPr>
            </a:br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9D7E3E8-2348-4364-9EC0-AC26025061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04" y="278174"/>
            <a:ext cx="3263503" cy="4351338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E26ACBB-D3BD-48EF-8345-08F0226C3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79" y="3963127"/>
            <a:ext cx="5378021" cy="250403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462C932E-940E-4996-BBA5-DE3EC4E9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1" y="4557399"/>
            <a:ext cx="2546349" cy="190976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7631C56D-E6AF-416D-85CB-8CE76923D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0" y="2546999"/>
            <a:ext cx="2546349" cy="2082513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CAB09EEF-162C-4DF8-B1C5-002C6C40A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2" y="278174"/>
            <a:ext cx="2546349" cy="23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B3AEF-928A-4E70-B312-7DAF26A1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0" y="-48144"/>
            <a:ext cx="10515600" cy="1325563"/>
          </a:xfrm>
        </p:spPr>
        <p:txBody>
          <a:bodyPr/>
          <a:lstStyle/>
          <a:p>
            <a:r>
              <a:rPr lang="sk-SK" dirty="0"/>
              <a:t>Starostlivosť o vtákov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1BC60F-F39E-42FA-AFD4-D2498A16D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220" y="1000023"/>
            <a:ext cx="5181600" cy="4351338"/>
          </a:xfrm>
        </p:spPr>
        <p:txBody>
          <a:bodyPr/>
          <a:lstStyle/>
          <a:p>
            <a:r>
              <a:rPr lang="sk-SK" dirty="0"/>
              <a:t>Kŕmidlo je potrebné v pravidelných intervaloch čistiť. Najmä prostredníctvom vtáčieho trusu sa môžu šíriť choroby</a:t>
            </a:r>
          </a:p>
          <a:p>
            <a:r>
              <a:rPr lang="sk-SK" dirty="0"/>
              <a:t>Vtáky najviac obľubujú slnečnicu. Okrem nej možno prikrmovať aj repkou, prosom, ovsom, či pšenicou, ideálne je kombinovať ich vždy so slnečnicou. 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B5D9C4A-CB6E-4422-B936-7ABEB0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75" y="56959"/>
            <a:ext cx="5617470" cy="3161833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D8238C0-F502-4A5C-B1C5-F4180D282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75" y="3218791"/>
            <a:ext cx="5617470" cy="363920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49A42F9-DEF7-4FF5-A8E4-3228EC05B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728" y="3009325"/>
            <a:ext cx="1604037" cy="151065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3EB7536-307E-4B3C-A9E5-2CA1903BD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15" y="5076010"/>
            <a:ext cx="2194065" cy="117538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ADDD40A8-6861-4CA0-BFC8-4B796307E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71" y="5172031"/>
            <a:ext cx="2039328" cy="1325563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908F3901-2AB8-4BD1-A6E8-69B16C6A2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71" y="5244801"/>
            <a:ext cx="1627287" cy="130182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BC471550-1544-4DAE-A936-08CB10993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" y="5073964"/>
            <a:ext cx="1521699" cy="15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49AA7-588A-4952-9F45-D65FC737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Ktoré zvieratká sa ukladajú na zimný spánok 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BC442B8-32CF-48EC-8837-B77F77BD1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6" y="1375377"/>
            <a:ext cx="8431924" cy="4990955"/>
          </a:xfrm>
        </p:spPr>
      </p:pic>
    </p:spTree>
    <p:extLst>
      <p:ext uri="{BB962C8B-B14F-4D97-AF65-F5344CB8AC3E}">
        <p14:creationId xmlns:p14="http://schemas.microsoft.com/office/powerpoint/2010/main" val="59329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98CB4-C4DC-497F-80C0-10CC65F0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628" y="365125"/>
            <a:ext cx="7160171" cy="1325563"/>
          </a:xfrm>
        </p:spPr>
        <p:txBody>
          <a:bodyPr/>
          <a:lstStyle/>
          <a:p>
            <a:r>
              <a:rPr lang="sk-SK"/>
              <a:t>Stopy zvierat 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291A9A8-2490-4F7A-9A37-839603684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96" y="3253890"/>
            <a:ext cx="1711216" cy="1711216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AA97006-69F3-4874-BCD4-001986E9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7" y="3253890"/>
            <a:ext cx="1674520" cy="16485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DCC3A38-3FFF-4D81-B8FC-443F83328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65" y="1726164"/>
            <a:ext cx="1802077" cy="170743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57D27C1-B7ED-445E-906E-16C1288F0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75" y="1726164"/>
            <a:ext cx="1660872" cy="170743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00DF182-326D-435B-96D8-19921D6DC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17" y="3343671"/>
            <a:ext cx="1625295" cy="147341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2E7B2AFC-DF58-4BA6-A5AB-0BD79A968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75" y="3397655"/>
            <a:ext cx="1610697" cy="153610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30F305D4-38AE-467C-98C1-A8D69EEBC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1" y="1800735"/>
            <a:ext cx="1503834" cy="147341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3D5B8607-978A-4877-824B-B57432F2E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08" y="1760205"/>
            <a:ext cx="1503834" cy="1513949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C1CDA4A8-F891-4E98-9C92-EAE6BECE1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3" y="3469078"/>
            <a:ext cx="1462542" cy="1521304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87D621EF-CCD5-4A28-A018-7BED1C2783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4" y="3295671"/>
            <a:ext cx="1771713" cy="1740075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B74A52F6-73B2-4BDD-8967-F2AC2E41BF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4" y="1814094"/>
            <a:ext cx="1637682" cy="1659912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6AA2E73D-44EA-45D0-9814-072A566195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9" y="1814094"/>
            <a:ext cx="1700936" cy="1693326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04342C11-F984-444A-BF4E-62E3BDD73C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73" y="4902419"/>
            <a:ext cx="1593046" cy="1670242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D439128A-F033-4E9B-9F61-8BFF3EEF4B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00" y="4812918"/>
            <a:ext cx="1672432" cy="1679914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50D89846-9BB4-4480-9F70-459AEA790D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27" y="4883942"/>
            <a:ext cx="1681173" cy="1608890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C3C1F832-92A9-40CA-A554-FD81B5CB1C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87" y="4902419"/>
            <a:ext cx="1692832" cy="1648529"/>
          </a:xfrm>
          <a:prstGeom prst="rect">
            <a:avLst/>
          </a:prstGeom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659D7205-E045-49A1-B9EE-25C3225BE2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" y="5016503"/>
            <a:ext cx="1809420" cy="1605051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id="{9DFDEFB1-A03E-4548-998A-DDB71B41B3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85" y="5016503"/>
            <a:ext cx="1766250" cy="1646842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A0A2A043-1DBC-41ED-A017-8E9EAFDB1BB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4052" t="28506" r="34913" b="60766"/>
          <a:stretch/>
        </p:blipFill>
        <p:spPr>
          <a:xfrm>
            <a:off x="3453505" y="84463"/>
            <a:ext cx="5002924" cy="7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4C8F5-DF00-4B96-874B-D9567BB9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Zvuky zvieratiek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ACBA20-E5B5-4924-B618-86196848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https://www.youtube.com/watch?v=PpZnVJFNBOU&amp;feature=emb_title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k-SK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Každé zviera vydáva špecifické zvuky. 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95BB8C9-C725-4D01-B429-6D99A6529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13" y="3548166"/>
            <a:ext cx="3127311" cy="322992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2DE403B-737E-4423-BAA7-F19180876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61" y="1825625"/>
            <a:ext cx="5286809" cy="528680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93FC64F-D732-4478-89BF-4FB794C4C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40" y="5258766"/>
            <a:ext cx="1982586" cy="159923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B7214FE7-9625-4C27-9136-5301C4445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40" y="2016899"/>
            <a:ext cx="4201703" cy="490426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04ADBA84-3363-4E98-8E61-B79DE332B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98" y="3826715"/>
            <a:ext cx="2513238" cy="30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004D-9BC2-42FD-9B00-4F6B3D02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C116EB-9F32-4581-ADD6-F168E4112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59" y="1980023"/>
            <a:ext cx="5715000" cy="4000500"/>
          </a:xfrm>
        </p:spPr>
      </p:pic>
    </p:spTree>
    <p:extLst>
      <p:ext uri="{BB962C8B-B14F-4D97-AF65-F5344CB8AC3E}">
        <p14:creationId xmlns:p14="http://schemas.microsoft.com/office/powerpoint/2010/main" val="3715365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173</Words>
  <Application>Microsoft Office PowerPoint</Application>
  <PresentationFormat>Širokouhlá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Starostlivosť o zvieratká a vtáky v zime</vt:lpstr>
      <vt:lpstr>Ako sa dá pomôcť zvieratkám v zime ? </vt:lpstr>
      <vt:lpstr>Čo konzumuje lesná zver ? </vt:lpstr>
      <vt:lpstr>Starostlivosť o vtákov </vt:lpstr>
      <vt:lpstr>Ktoré zvieratká sa ukladajú na zimný spánok ?</vt:lpstr>
      <vt:lpstr>Stopy zvierat </vt:lpstr>
      <vt:lpstr>Zvuky zvieratiek 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o zvieratká a vtáky v zime</dc:title>
  <dc:creator>Dominika</dc:creator>
  <cp:lastModifiedBy>Dominika</cp:lastModifiedBy>
  <cp:revision>9</cp:revision>
  <dcterms:created xsi:type="dcterms:W3CDTF">2021-01-17T13:56:23Z</dcterms:created>
  <dcterms:modified xsi:type="dcterms:W3CDTF">2021-01-17T15:52:39Z</dcterms:modified>
</cp:coreProperties>
</file>