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7F0E91-E7E9-4322-B2D2-36F92AC45C77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2CE40D-70EC-40F2-AC03-E3AADB1CB20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Výroková logika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A: „Pre každý trojuholník platí, že mu môžeme opísať práve </a:t>
            </a:r>
            <a:r>
              <a:rPr lang="sk-SK" dirty="0" err="1"/>
              <a:t>jednú</a:t>
            </a:r>
            <a:r>
              <a:rPr lang="sk-SK" dirty="0"/>
              <a:t> kružnicu.“  </a:t>
            </a:r>
            <a:endParaRPr lang="sk-SK" dirty="0" smtClean="0"/>
          </a:p>
          <a:p>
            <a:r>
              <a:rPr lang="sk-SK" dirty="0" smtClean="0"/>
              <a:t>A</a:t>
            </a:r>
            <a:r>
              <a:rPr lang="sk-SK" dirty="0"/>
              <a:t>´: „Existuje aspoň jeden trojuholník, </a:t>
            </a:r>
            <a:r>
              <a:rPr lang="sk-SK" dirty="0" err="1"/>
              <a:t>kterému</a:t>
            </a:r>
            <a:r>
              <a:rPr lang="sk-SK" dirty="0"/>
              <a:t> nemôžeme opísať práve </a:t>
            </a:r>
            <a:r>
              <a:rPr lang="sk-SK" dirty="0" err="1"/>
              <a:t>jednú</a:t>
            </a:r>
            <a:r>
              <a:rPr lang="sk-SK" dirty="0"/>
              <a:t> kružnicu.“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</a:t>
            </a:r>
          </a:p>
          <a:p>
            <a:r>
              <a:rPr lang="sk-SK" dirty="0" smtClean="0"/>
              <a:t>B</a:t>
            </a:r>
            <a:r>
              <a:rPr lang="sk-SK" dirty="0"/>
              <a:t>: „Existuje trojuholník, ktorý je rovnoramenný.“  </a:t>
            </a:r>
            <a:endParaRPr lang="sk-SK" dirty="0" smtClean="0"/>
          </a:p>
          <a:p>
            <a:r>
              <a:rPr lang="sk-SK" dirty="0" smtClean="0"/>
              <a:t>B1</a:t>
            </a:r>
            <a:r>
              <a:rPr lang="sk-SK" dirty="0"/>
              <a:t>´: „Žiaden trojuholník nie je rovnoramenný.“ </a:t>
            </a:r>
            <a:endParaRPr lang="sk-SK" dirty="0" smtClean="0"/>
          </a:p>
          <a:p>
            <a:r>
              <a:rPr lang="sk-SK" dirty="0" smtClean="0"/>
              <a:t>B2</a:t>
            </a:r>
            <a:r>
              <a:rPr lang="sk-SK" dirty="0"/>
              <a:t>´: „Pre každý trojuholník platí, že nie je rovnoramenný.“ 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r>
              <a:rPr lang="sk-SK" dirty="0"/>
              <a:t>C: „V našej triede nikto nenosí okuliare.“  </a:t>
            </a:r>
            <a:endParaRPr lang="sk-SK" dirty="0" smtClean="0"/>
          </a:p>
          <a:p>
            <a:r>
              <a:rPr lang="sk-SK" dirty="0" smtClean="0"/>
              <a:t>C</a:t>
            </a:r>
            <a:r>
              <a:rPr lang="sk-SK" dirty="0"/>
              <a:t>´: „V našej triede aspoň jeden nosí okuliare.“  </a:t>
            </a:r>
          </a:p>
          <a:p>
            <a:r>
              <a:rPr lang="sk-SK" dirty="0"/>
              <a:t> </a:t>
            </a:r>
          </a:p>
          <a:p>
            <a:r>
              <a:rPr lang="sk-SK" dirty="0"/>
              <a:t>D: „Každý trojuholník je pravouhlý.“ </a:t>
            </a:r>
            <a:endParaRPr lang="sk-SK" dirty="0" smtClean="0"/>
          </a:p>
          <a:p>
            <a:r>
              <a:rPr lang="sk-SK" dirty="0" smtClean="0"/>
              <a:t>D´: </a:t>
            </a:r>
            <a:r>
              <a:rPr lang="sk-SK" dirty="0"/>
              <a:t>„Aspoň jeden trojuholník nie je pravouhlý.“</a:t>
            </a:r>
          </a:p>
        </p:txBody>
      </p:sp>
    </p:spTree>
    <p:extLst>
      <p:ext uri="{BB962C8B-B14F-4D97-AF65-F5344CB8AC3E}">
        <p14:creationId xmlns:p14="http://schemas.microsoft.com/office/powerpoint/2010/main" val="318603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Negácia kvantifikovaných výrokov</a:t>
            </a:r>
            <a:endParaRPr lang="sk-SK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82" y="1916832"/>
            <a:ext cx="8911666" cy="3528392"/>
          </a:xfrm>
        </p:spPr>
      </p:pic>
    </p:spTree>
    <p:extLst>
      <p:ext uri="{BB962C8B-B14F-4D97-AF65-F5344CB8AC3E}">
        <p14:creationId xmlns:p14="http://schemas.microsoft.com/office/powerpoint/2010/main" val="374563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Negujte nasledovné výroky: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A: Najviac 45 osôb môže ísť autobusom.</a:t>
            </a:r>
          </a:p>
          <a:p>
            <a:r>
              <a:rPr lang="sk-SK" dirty="0" smtClean="0"/>
              <a:t>B: Aspoň 3 čísla vyhovujú nerovnici x+2 &lt; 5.</a:t>
            </a:r>
          </a:p>
          <a:p>
            <a:r>
              <a:rPr lang="sk-SK" dirty="0" smtClean="0"/>
              <a:t>C: Aspoň jeden trojuholník je rovnoramenný.</a:t>
            </a:r>
          </a:p>
          <a:p>
            <a:r>
              <a:rPr lang="sk-SK" dirty="0" smtClean="0"/>
              <a:t>D: Aspoň </a:t>
            </a:r>
            <a:r>
              <a:rPr lang="sk-SK" dirty="0"/>
              <a:t>dva mesiace v roku majú 30 dní</a:t>
            </a:r>
            <a:r>
              <a:rPr lang="sk-SK" dirty="0" smtClean="0"/>
              <a:t>.</a:t>
            </a:r>
          </a:p>
          <a:p>
            <a:r>
              <a:rPr lang="sk-SK" dirty="0" smtClean="0"/>
              <a:t>E: Žiadny </a:t>
            </a:r>
            <a:r>
              <a:rPr lang="sk-SK" dirty="0"/>
              <a:t>žiak </a:t>
            </a:r>
            <a:r>
              <a:rPr lang="sk-SK" dirty="0" smtClean="0"/>
              <a:t>3. B  neprišiel </a:t>
            </a:r>
            <a:r>
              <a:rPr lang="sk-SK" dirty="0"/>
              <a:t>neskoro </a:t>
            </a:r>
            <a:r>
              <a:rPr lang="sk-SK" dirty="0" err="1"/>
              <a:t>doškoly</a:t>
            </a:r>
            <a:r>
              <a:rPr lang="sk-SK" dirty="0" smtClean="0"/>
              <a:t>.</a:t>
            </a:r>
          </a:p>
          <a:p>
            <a:r>
              <a:rPr lang="sk-SK" dirty="0" smtClean="0"/>
              <a:t>F</a:t>
            </a:r>
            <a:r>
              <a:rPr lang="sk-SK" dirty="0"/>
              <a:t>: </a:t>
            </a:r>
            <a:r>
              <a:rPr lang="sk-SK" dirty="0" smtClean="0"/>
              <a:t>Podarilo </a:t>
            </a:r>
            <a:r>
              <a:rPr lang="sk-SK" dirty="0"/>
              <a:t>sa mi kúpiť práve 6 červených hrnčekov</a:t>
            </a:r>
            <a:r>
              <a:rPr lang="sk-SK" dirty="0" smtClean="0"/>
              <a:t>.</a:t>
            </a:r>
          </a:p>
          <a:p>
            <a:r>
              <a:rPr lang="sk-SK" dirty="0" smtClean="0"/>
              <a:t>G</a:t>
            </a:r>
            <a:r>
              <a:rPr lang="sk-SK" dirty="0"/>
              <a:t>: </a:t>
            </a:r>
            <a:r>
              <a:rPr lang="sk-SK" dirty="0" smtClean="0"/>
              <a:t>Najmenej </a:t>
            </a:r>
            <a:r>
              <a:rPr lang="sk-SK" dirty="0"/>
              <a:t>5 žiakov sa zúčastní na dnešnom kvíze</a:t>
            </a:r>
            <a:r>
              <a:rPr lang="sk-SK" dirty="0" smtClean="0"/>
              <a:t>.</a:t>
            </a:r>
          </a:p>
          <a:p>
            <a:r>
              <a:rPr lang="sk-SK" dirty="0" smtClean="0"/>
              <a:t>H</a:t>
            </a:r>
            <a:r>
              <a:rPr lang="sk-SK" dirty="0"/>
              <a:t>: </a:t>
            </a:r>
            <a:r>
              <a:rPr lang="sk-SK" dirty="0" smtClean="0"/>
              <a:t>Dané </a:t>
            </a:r>
            <a:r>
              <a:rPr lang="sk-SK" dirty="0"/>
              <a:t>priamky sa pretínajú práve v jednom bode</a:t>
            </a:r>
            <a:r>
              <a:rPr lang="sk-SK" dirty="0" smtClean="0"/>
              <a:t>.</a:t>
            </a:r>
          </a:p>
          <a:p>
            <a:r>
              <a:rPr lang="sk-SK" dirty="0" smtClean="0"/>
              <a:t>I:Študent </a:t>
            </a:r>
            <a:r>
              <a:rPr lang="sk-SK" dirty="0"/>
              <a:t>vyriešil všetkých päť zadaných príkladov</a:t>
            </a:r>
            <a:r>
              <a:rPr lang="sk-SK" dirty="0" smtClean="0"/>
              <a:t>.</a:t>
            </a:r>
          </a:p>
          <a:p>
            <a:r>
              <a:rPr lang="sk-SK" dirty="0" smtClean="0"/>
              <a:t>J:Bude </a:t>
            </a:r>
            <a:r>
              <a:rPr lang="sk-SK" dirty="0"/>
              <a:t>nás tam aspoň desať</a:t>
            </a:r>
            <a:r>
              <a:rPr lang="sk-SK" dirty="0" smtClean="0"/>
              <a:t>.</a:t>
            </a:r>
          </a:p>
          <a:p>
            <a:r>
              <a:rPr lang="sk-SK" dirty="0" smtClean="0"/>
              <a:t>K</a:t>
            </a:r>
            <a:r>
              <a:rPr lang="sk-SK" dirty="0"/>
              <a:t>: </a:t>
            </a:r>
            <a:r>
              <a:rPr lang="sk-SK" dirty="0" smtClean="0"/>
              <a:t>Stavba </a:t>
            </a:r>
            <a:r>
              <a:rPr lang="sk-SK" dirty="0"/>
              <a:t>potrvá najviac tri roky</a:t>
            </a:r>
            <a:r>
              <a:rPr lang="sk-SK" dirty="0" smtClean="0"/>
              <a:t>.</a:t>
            </a:r>
          </a:p>
          <a:p>
            <a:r>
              <a:rPr lang="sk-SK" dirty="0" smtClean="0"/>
              <a:t>L</a:t>
            </a:r>
            <a:r>
              <a:rPr lang="sk-SK" dirty="0"/>
              <a:t>: </a:t>
            </a:r>
            <a:r>
              <a:rPr lang="sk-SK" dirty="0" smtClean="0"/>
              <a:t>Aspoň </a:t>
            </a:r>
            <a:r>
              <a:rPr lang="sk-SK" dirty="0"/>
              <a:t>traja žiaci našej triedy budú vyznamenaní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3914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N:Práve </a:t>
            </a:r>
            <a:r>
              <a:rPr lang="sk-SK" dirty="0"/>
              <a:t>dvaja z nás pôjdu v sobotu do kina</a:t>
            </a:r>
            <a:r>
              <a:rPr lang="sk-SK" dirty="0" smtClean="0"/>
              <a:t>.</a:t>
            </a:r>
          </a:p>
          <a:p>
            <a:r>
              <a:rPr lang="sk-SK" dirty="0" smtClean="0"/>
              <a:t>O: Maximálne </a:t>
            </a:r>
            <a:r>
              <a:rPr lang="sk-SK" dirty="0"/>
              <a:t>štyria žiaci sú neprezutí</a:t>
            </a:r>
            <a:r>
              <a:rPr lang="sk-SK" dirty="0" smtClean="0"/>
              <a:t>.</a:t>
            </a:r>
          </a:p>
          <a:p>
            <a:r>
              <a:rPr lang="sk-SK" dirty="0" smtClean="0"/>
              <a:t>P:V </a:t>
            </a:r>
            <a:r>
              <a:rPr lang="sk-SK" dirty="0"/>
              <a:t>autobuse bolo minimálne 11 cestujúcich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531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Cieľ: definovať pojmy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Výrok</a:t>
            </a:r>
          </a:p>
          <a:p>
            <a:r>
              <a:rPr lang="sk-SK" dirty="0" smtClean="0"/>
              <a:t>Pravdivostná hodnota výroku</a:t>
            </a:r>
          </a:p>
          <a:p>
            <a:r>
              <a:rPr lang="sk-SK" dirty="0" smtClean="0"/>
              <a:t>Negácia výroku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Výrok je tvrdenie ( v podobe oznamovacej vety), o ktorom má zmysel hovoriť, či je pravdivé alebo nepravdivé.</a:t>
            </a:r>
          </a:p>
          <a:p>
            <a:r>
              <a:rPr lang="sk-SK" dirty="0" smtClean="0"/>
              <a:t>Ozn. výrokov – veľkými písmenami abecedy</a:t>
            </a:r>
          </a:p>
          <a:p>
            <a:r>
              <a:rPr lang="sk-SK" dirty="0" smtClean="0"/>
              <a:t>Napr. A, B, C...., V</a:t>
            </a:r>
            <a:r>
              <a:rPr lang="sk-SK" baseline="-25000" dirty="0" smtClean="0"/>
              <a:t>1</a:t>
            </a:r>
            <a:r>
              <a:rPr lang="sk-SK" dirty="0" smtClean="0"/>
              <a:t>, V</a:t>
            </a:r>
            <a:r>
              <a:rPr lang="sk-SK" baseline="-25000" dirty="0" smtClean="0"/>
              <a:t>2</a:t>
            </a:r>
            <a:r>
              <a:rPr lang="sk-SK" dirty="0" smtClean="0"/>
              <a:t>....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dirty="0" smtClean="0">
                <a:solidFill>
                  <a:srgbClr val="FF0000"/>
                </a:solidFill>
              </a:rPr>
              <a:t>Uveďte, či dané vety sú výroky: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Hlavné mesto Slovenska je Bratislava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Súčet dvoch párnych čísel  nie je číslo párne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Dnes je pondelok.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Obchodný dom Polus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Uč sa !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4 + 5= 7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x + 5 = 7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Máš napísanú domácu úlohu?</a:t>
            </a:r>
            <a:endParaRPr lang="sk-SK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Pravdivostná hodnota </a:t>
            </a:r>
            <a:r>
              <a:rPr lang="sk-SK" i="1" dirty="0" err="1" smtClean="0"/>
              <a:t>Ph</a:t>
            </a:r>
            <a:endParaRPr lang="sk-SK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Ak je výrok pravdivý, prisudzujeme mu </a:t>
            </a:r>
            <a:r>
              <a:rPr lang="sk-SK" dirty="0" err="1" smtClean="0"/>
              <a:t>pravdivostnú</a:t>
            </a:r>
            <a:r>
              <a:rPr lang="sk-SK" dirty="0" smtClean="0"/>
              <a:t> hodnotu 1			</a:t>
            </a:r>
            <a:r>
              <a:rPr lang="sk-SK" i="1" dirty="0" smtClean="0"/>
              <a:t>Ph = 1</a:t>
            </a:r>
          </a:p>
          <a:p>
            <a:r>
              <a:rPr lang="sk-SK" dirty="0" smtClean="0"/>
              <a:t>Ak je výrok nepravdivý, prisudzujeme mu </a:t>
            </a:r>
            <a:r>
              <a:rPr lang="sk-SK" dirty="0" err="1" smtClean="0"/>
              <a:t>pravdivostnú</a:t>
            </a:r>
            <a:r>
              <a:rPr lang="sk-SK" dirty="0" smtClean="0"/>
              <a:t> hodnotu 0			</a:t>
            </a:r>
            <a:r>
              <a:rPr lang="sk-SK" i="1" dirty="0" smtClean="0"/>
              <a:t>Ph = 0</a:t>
            </a:r>
          </a:p>
          <a:p>
            <a:endParaRPr lang="sk-SK" i="1" dirty="0"/>
          </a:p>
          <a:p>
            <a:r>
              <a:rPr lang="sk-SK" i="1" dirty="0" smtClean="0"/>
              <a:t>Zistite </a:t>
            </a:r>
            <a:r>
              <a:rPr lang="sk-SK" i="1" dirty="0" err="1" smtClean="0"/>
              <a:t>pravdivostnú</a:t>
            </a:r>
            <a:r>
              <a:rPr lang="sk-SK" i="1" dirty="0" smtClean="0"/>
              <a:t> hodnotu výrokov z predchádzajúceho cvičenia </a:t>
            </a:r>
          </a:p>
          <a:p>
            <a:endParaRPr lang="sk-SK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Negácia výroku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Je výrok, ktorý popiera to, čo tvrdí pôvodný výrok.</a:t>
            </a:r>
          </a:p>
          <a:p>
            <a:r>
              <a:rPr lang="sk-SK" dirty="0" smtClean="0"/>
              <a:t>Ozn. negácia výroku A    A</a:t>
            </a:r>
            <a:r>
              <a:rPr lang="sk-SK" baseline="30000" dirty="0" smtClean="0"/>
              <a:t>I  </a:t>
            </a:r>
            <a:r>
              <a:rPr lang="sk-SK" dirty="0" smtClean="0"/>
              <a:t>alebo  </a:t>
            </a:r>
            <a:r>
              <a:rPr lang="sk-SK" dirty="0" smtClean="0">
                <a:latin typeface="Verdana"/>
                <a:ea typeface="Verdana"/>
                <a:cs typeface="Verdana"/>
              </a:rPr>
              <a:t>¬A</a:t>
            </a:r>
          </a:p>
          <a:p>
            <a:r>
              <a:rPr lang="sk-SK" sz="2800" dirty="0" smtClean="0">
                <a:latin typeface="Verdana"/>
                <a:ea typeface="Verdana"/>
                <a:cs typeface="Verdana"/>
              </a:rPr>
              <a:t>Tvoríme pomocou slovného spojenia:</a:t>
            </a:r>
          </a:p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Nie je pravda, že....</a:t>
            </a:r>
          </a:p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Neplatí, že...... </a:t>
            </a:r>
          </a:p>
          <a:p>
            <a:pPr>
              <a:buNone/>
            </a:pPr>
            <a:r>
              <a:rPr lang="sk-SK" sz="2800" dirty="0" err="1" smtClean="0">
                <a:latin typeface="Verdana"/>
                <a:ea typeface="Verdana"/>
                <a:cs typeface="Verdana"/>
              </a:rPr>
              <a:t>popríp</a:t>
            </a:r>
            <a:r>
              <a:rPr lang="sk-SK" sz="2800" dirty="0" smtClean="0">
                <a:latin typeface="Verdana"/>
                <a:ea typeface="Verdana"/>
                <a:cs typeface="Verdana"/>
              </a:rPr>
              <a:t>. skrátene pomocou predpony ne-, nie je...</a:t>
            </a:r>
          </a:p>
          <a:p>
            <a:pPr>
              <a:buNone/>
            </a:pPr>
            <a:r>
              <a:rPr lang="sk-SK" sz="2800" dirty="0" smtClean="0">
                <a:latin typeface="Verdana"/>
                <a:ea typeface="Verdana"/>
                <a:cs typeface="Verdana"/>
              </a:rPr>
              <a:t>Napr. A: Zuzka je žiačkou SSUŠ</a:t>
            </a:r>
          </a:p>
          <a:p>
            <a:pPr>
              <a:buNone/>
            </a:pPr>
            <a:r>
              <a:rPr lang="sk-SK" sz="2800" dirty="0" smtClean="0"/>
              <a:t>		</a:t>
            </a:r>
            <a:r>
              <a:rPr lang="sk-SK" sz="2800" dirty="0" smtClean="0">
                <a:latin typeface="Verdana"/>
                <a:ea typeface="Verdana"/>
                <a:cs typeface="Verdana"/>
              </a:rPr>
              <a:t> ¬A : Zuzka nie je žiačkou SSUŠ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sk-SK" sz="3200" dirty="0" smtClean="0"/>
              <a:t>Tvorte negácie výrokov</a:t>
            </a:r>
            <a:endParaRPr lang="sk-SK" sz="3200" dirty="0"/>
          </a:p>
        </p:txBody>
      </p:sp>
      <p:sp>
        <p:nvSpPr>
          <p:cNvPr id="5" name="Zástupný objekt pre obsah 4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572000"/>
          </a:xfrm>
        </p:spPr>
        <p:txBody>
          <a:bodyPr>
            <a:noAutofit/>
          </a:bodyPr>
          <a:lstStyle/>
          <a:p>
            <a:r>
              <a:rPr lang="sk-SK" sz="2800" dirty="0" smtClean="0"/>
              <a:t>A: Trojuholník, ktorý má všetky strany rovnako dlhé, nazývame rovnostranný trojuholník.</a:t>
            </a:r>
          </a:p>
          <a:p>
            <a:endParaRPr lang="sk-SK" sz="2800" dirty="0"/>
          </a:p>
          <a:p>
            <a:r>
              <a:rPr lang="sk-SK" sz="2800" dirty="0" smtClean="0"/>
              <a:t>B: Štvorec nie je rovnobežníkom.</a:t>
            </a:r>
          </a:p>
          <a:p>
            <a:endParaRPr lang="sk-SK" sz="2800" dirty="0"/>
          </a:p>
          <a:p>
            <a:r>
              <a:rPr lang="sk-SK" sz="2800" dirty="0" smtClean="0"/>
              <a:t>C: Neplatí, že číslo 8 je celým číslom</a:t>
            </a:r>
          </a:p>
          <a:p>
            <a:endParaRPr lang="sk-SK" sz="2800" dirty="0"/>
          </a:p>
          <a:p>
            <a:r>
              <a:rPr lang="sk-SK" sz="2800" dirty="0" smtClean="0"/>
              <a:t>D: Iracionálne čísla sú podmnožinou reálnych čísel</a:t>
            </a:r>
          </a:p>
          <a:p>
            <a:endParaRPr lang="sk-SK" sz="2800" dirty="0"/>
          </a:p>
          <a:p>
            <a:r>
              <a:rPr lang="sk-SK" sz="2800" dirty="0" smtClean="0"/>
              <a:t>E: Nie je pravda, že druhá odmocnina z dvoch je iracionálne číslo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980958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Kvantifikovaný výrok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Je výrok, ktorý obsahuje vyjadrenie určitej kvantity ( počtu)</a:t>
            </a:r>
          </a:p>
          <a:p>
            <a:endParaRPr lang="sk-SK" dirty="0"/>
          </a:p>
          <a:p>
            <a:r>
              <a:rPr lang="sk-SK" dirty="0" smtClean="0"/>
              <a:t>Existenčný </a:t>
            </a:r>
            <a:r>
              <a:rPr lang="sk-SK" dirty="0" err="1" smtClean="0"/>
              <a:t>kvantifikátor</a:t>
            </a:r>
            <a:endParaRPr lang="sk-SK" dirty="0" smtClean="0"/>
          </a:p>
          <a:p>
            <a:r>
              <a:rPr lang="sk-SK" dirty="0" err="1" smtClean="0"/>
              <a:t>Exisuje</a:t>
            </a:r>
            <a:r>
              <a:rPr lang="sk-SK" dirty="0" smtClean="0"/>
              <a:t> aspoň jeden prvok, pre ktorý platí......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Všeobecný </a:t>
            </a:r>
            <a:r>
              <a:rPr lang="sk-SK" dirty="0" err="1" smtClean="0"/>
              <a:t>kvantifikátor</a:t>
            </a:r>
            <a:endParaRPr lang="sk-SK" dirty="0" smtClean="0"/>
          </a:p>
          <a:p>
            <a:r>
              <a:rPr lang="sk-SK" dirty="0" smtClean="0"/>
              <a:t>Pre všetky prvky platí ......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581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Negáciu kvantifikovaného </a:t>
            </a:r>
            <a:r>
              <a:rPr lang="sk-SK" dirty="0" smtClean="0"/>
              <a:t>výroku </a:t>
            </a:r>
            <a:r>
              <a:rPr lang="sk-SK" dirty="0"/>
              <a:t>formulujeme tak, že zmeníme </a:t>
            </a:r>
            <a:r>
              <a:rPr lang="sk-SK" dirty="0" err="1"/>
              <a:t>kvantifikátor</a:t>
            </a:r>
            <a:r>
              <a:rPr lang="sk-SK" dirty="0"/>
              <a:t>: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b="1" dirty="0" smtClean="0"/>
              <a:t>Všeobecný</a:t>
            </a:r>
            <a:r>
              <a:rPr lang="sk-SK" dirty="0" smtClean="0"/>
              <a:t> </a:t>
            </a:r>
          </a:p>
          <a:p>
            <a:r>
              <a:rPr lang="sk-SK" dirty="0"/>
              <a:t> </a:t>
            </a:r>
            <a:r>
              <a:rPr lang="sk-SK" dirty="0" smtClean="0"/>
              <a:t>výrok </a:t>
            </a:r>
            <a:r>
              <a:rPr lang="sk-SK" b="1" dirty="0"/>
              <a:t>A</a:t>
            </a:r>
            <a:r>
              <a:rPr lang="sk-SK" dirty="0"/>
              <a:t>: „Pre každý … platí, že je </a:t>
            </a:r>
            <a:r>
              <a:rPr lang="sk-SK" dirty="0" smtClean="0"/>
              <a:t>…“</a:t>
            </a:r>
          </a:p>
          <a:p>
            <a:r>
              <a:rPr lang="sk-SK" dirty="0" smtClean="0"/>
              <a:t> </a:t>
            </a:r>
            <a:r>
              <a:rPr lang="sk-SK" dirty="0"/>
              <a:t>Negácia </a:t>
            </a:r>
            <a:r>
              <a:rPr lang="sk-SK" dirty="0" smtClean="0"/>
              <a:t>výroku  </a:t>
            </a:r>
            <a:r>
              <a:rPr lang="sk-SK" b="1" dirty="0"/>
              <a:t>A´</a:t>
            </a:r>
            <a:r>
              <a:rPr lang="sk-SK" dirty="0"/>
              <a:t>: „Existuje … , ktorý nie je …“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b="1" dirty="0" smtClean="0"/>
              <a:t>Existenčný</a:t>
            </a:r>
          </a:p>
          <a:p>
            <a:r>
              <a:rPr lang="sk-SK" dirty="0" smtClean="0"/>
              <a:t> </a:t>
            </a:r>
            <a:r>
              <a:rPr lang="sk-SK" dirty="0"/>
              <a:t>výrok </a:t>
            </a:r>
            <a:r>
              <a:rPr lang="sk-SK" b="1" dirty="0"/>
              <a:t>B</a:t>
            </a:r>
            <a:r>
              <a:rPr lang="sk-SK" dirty="0"/>
              <a:t>: „Existuje …, ktorý je …“ </a:t>
            </a:r>
            <a:endParaRPr lang="sk-SK" dirty="0" smtClean="0"/>
          </a:p>
          <a:p>
            <a:r>
              <a:rPr lang="sk-SK" dirty="0" smtClean="0"/>
              <a:t>Negácia </a:t>
            </a:r>
            <a:r>
              <a:rPr lang="sk-SK" dirty="0"/>
              <a:t>výroku </a:t>
            </a:r>
            <a:r>
              <a:rPr lang="sk-SK" b="1" dirty="0"/>
              <a:t>B´</a:t>
            </a:r>
            <a:r>
              <a:rPr lang="sk-SK" dirty="0"/>
              <a:t>: „Pre každý … platí, že nie je …“ 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smtClean="0"/>
              <a:t>                      alebo </a:t>
            </a:r>
            <a:r>
              <a:rPr lang="sk-SK" dirty="0"/>
              <a:t>„Žiadny … nie je …“</a:t>
            </a:r>
          </a:p>
        </p:txBody>
      </p:sp>
    </p:spTree>
    <p:extLst>
      <p:ext uri="{BB962C8B-B14F-4D97-AF65-F5344CB8AC3E}">
        <p14:creationId xmlns:p14="http://schemas.microsoft.com/office/powerpoint/2010/main" val="3926640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580</Words>
  <Application>Microsoft Office PowerPoint</Application>
  <PresentationFormat>Prezentácia na obrazovke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Franklin Gothic Book</vt:lpstr>
      <vt:lpstr>Perpetua</vt:lpstr>
      <vt:lpstr>Verdana</vt:lpstr>
      <vt:lpstr>Wingdings 2</vt:lpstr>
      <vt:lpstr>Majetok</vt:lpstr>
      <vt:lpstr>Výroková logika</vt:lpstr>
      <vt:lpstr>Cieľ: definovať pojmy</vt:lpstr>
      <vt:lpstr>Prezentácia programu PowerPoint</vt:lpstr>
      <vt:lpstr>Uveďte, či dané vety sú výroky: </vt:lpstr>
      <vt:lpstr>Pravdivostná hodnota Ph</vt:lpstr>
      <vt:lpstr>Negácia výroku</vt:lpstr>
      <vt:lpstr>Tvorte negácie výrokov</vt:lpstr>
      <vt:lpstr>Kvantifikovaný výrok</vt:lpstr>
      <vt:lpstr>Prezentácia programu PowerPoint</vt:lpstr>
      <vt:lpstr>Príklad:</vt:lpstr>
      <vt:lpstr>Negácia kvantifikovaných výrokov</vt:lpstr>
      <vt:lpstr>Negujte nasledovné výroky: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Výroková logika</dc:title>
  <dc:creator>SSUS1</dc:creator>
  <cp:lastModifiedBy>ssus</cp:lastModifiedBy>
  <cp:revision>12</cp:revision>
  <dcterms:created xsi:type="dcterms:W3CDTF">2016-05-16T06:11:23Z</dcterms:created>
  <dcterms:modified xsi:type="dcterms:W3CDTF">2020-03-16T12:48:50Z</dcterms:modified>
</cp:coreProperties>
</file>