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65388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6284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6810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6522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4192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3091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439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2569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378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3355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117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2EB6-0B1E-40B5-A13A-70C58C6BB10B}" type="datetimeFigureOut">
              <a:rPr lang="sk-SK" smtClean="0"/>
              <a:t>20. 4. 2020</a:t>
            </a:fld>
            <a:endParaRPr lang="sk-SK" dirty="0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5188B-79FC-4004-A008-03EA0099F77D}" type="slidenum">
              <a:rPr lang="sk-SK" smtClean="0"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005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ZYolPeibZY&amp;t=80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Tautológia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739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Pozrite si video</a:t>
            </a:r>
          </a:p>
          <a:p>
            <a:pPr marL="0" indent="0">
              <a:buNone/>
            </a:pPr>
            <a:r>
              <a:rPr lang="sk-SK" dirty="0"/>
              <a:t>Matematika | SŠ.01 | Skladanie Zložených Výrokov - Príklad 2 (Tautológia</a:t>
            </a:r>
            <a:r>
              <a:rPr lang="sk-SK" dirty="0" smtClean="0"/>
              <a:t>)  na</a:t>
            </a:r>
          </a:p>
          <a:p>
            <a:r>
              <a:rPr lang="sk-SK" dirty="0" smtClean="0">
                <a:hlinkClick r:id="rId2"/>
              </a:rPr>
              <a:t>https://www.youtube.com/watch?v=CZYolPeibZY&amp;t=80s</a:t>
            </a:r>
            <a:endParaRPr lang="sk-SK" dirty="0" smtClean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055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Vo videu ste sa dozvedeli, že pre </a:t>
            </a:r>
            <a:r>
              <a:rPr lang="sk-SK" dirty="0" smtClean="0"/>
              <a:t>pravdivostné</a:t>
            </a:r>
            <a:r>
              <a:rPr lang="sk-SK" dirty="0" smtClean="0"/>
              <a:t> hodnoty zložených výrokov môžeme zostaviť tabuľku pravdivostných hodnôt. </a:t>
            </a:r>
          </a:p>
          <a:p>
            <a:r>
              <a:rPr lang="sk-SK" dirty="0" smtClean="0"/>
              <a:t>V prípade, že zložený výrok je vo všetkých prípadoch pravdivý, hovoríme o tautológii.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1523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692331"/>
            <a:ext cx="10515600" cy="1812562"/>
          </a:xfrm>
        </p:spPr>
        <p:txBody>
          <a:bodyPr>
            <a:normAutofit fontScale="90000"/>
          </a:bodyPr>
          <a:lstStyle/>
          <a:p>
            <a:r>
              <a:rPr lang="sk-SK" sz="2800" dirty="0" smtClean="0"/>
              <a:t>Príklad: Zistite, či nasledovný zložený výrok je tautológia</a:t>
            </a:r>
            <a:br>
              <a:rPr lang="sk-SK" sz="2800" dirty="0" smtClean="0"/>
            </a:br>
            <a:r>
              <a:rPr lang="sk-SK" sz="2800" dirty="0" smtClean="0"/>
              <a:t>	¬(A v B) &lt;=&gt;( A Ʌ ¬B)</a:t>
            </a:r>
            <a:br>
              <a:rPr lang="sk-SK" sz="2800" dirty="0" smtClean="0"/>
            </a:br>
            <a:r>
              <a:rPr lang="sk-SK" sz="2400" dirty="0" smtClean="0"/>
              <a:t>Riešenie: Vytvoríme si tabuľku pravdivostných hodnôt pre základné výroky A, B</a:t>
            </a:r>
            <a:br>
              <a:rPr lang="sk-SK" sz="2400" dirty="0" smtClean="0"/>
            </a:br>
            <a:r>
              <a:rPr lang="sk-SK" sz="2400" dirty="0" smtClean="0"/>
              <a:t>Zapíšeme si výroky v zátvorkách, potom „vonkajšie“ spojky</a:t>
            </a:r>
            <a:r>
              <a:rPr lang="sk-SK" sz="2800" dirty="0" smtClean="0"/>
              <a:t/>
            </a:r>
            <a:br>
              <a:rPr lang="sk-SK" sz="2800" dirty="0" smtClean="0"/>
            </a:br>
            <a:r>
              <a:rPr lang="sk-SK" sz="2800" dirty="0" smtClean="0"/>
              <a:t/>
            </a:r>
            <a:br>
              <a:rPr lang="sk-SK" sz="2800" dirty="0" smtClean="0"/>
            </a:br>
            <a:endParaRPr lang="sk-SK" sz="2800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25801"/>
              </p:ext>
            </p:extLst>
          </p:nvPr>
        </p:nvGraphicFramePr>
        <p:xfrm>
          <a:off x="838200" y="2504893"/>
          <a:ext cx="707858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162">
                  <a:extLst>
                    <a:ext uri="{9D8B030D-6E8A-4147-A177-3AD203B41FA5}">
                      <a16:colId xmlns:a16="http://schemas.microsoft.com/office/drawing/2014/main" val="1503750522"/>
                    </a:ext>
                  </a:extLst>
                </a:gridCol>
                <a:gridCol w="448983">
                  <a:extLst>
                    <a:ext uri="{9D8B030D-6E8A-4147-A177-3AD203B41FA5}">
                      <a16:colId xmlns:a16="http://schemas.microsoft.com/office/drawing/2014/main" val="3312463245"/>
                    </a:ext>
                  </a:extLst>
                </a:gridCol>
                <a:gridCol w="448983">
                  <a:extLst>
                    <a:ext uri="{9D8B030D-6E8A-4147-A177-3AD203B41FA5}">
                      <a16:colId xmlns:a16="http://schemas.microsoft.com/office/drawing/2014/main" val="1428366548"/>
                    </a:ext>
                  </a:extLst>
                </a:gridCol>
                <a:gridCol w="704487">
                  <a:extLst>
                    <a:ext uri="{9D8B030D-6E8A-4147-A177-3AD203B41FA5}">
                      <a16:colId xmlns:a16="http://schemas.microsoft.com/office/drawing/2014/main" val="1702111313"/>
                    </a:ext>
                  </a:extLst>
                </a:gridCol>
                <a:gridCol w="1142448">
                  <a:extLst>
                    <a:ext uri="{9D8B030D-6E8A-4147-A177-3AD203B41FA5}">
                      <a16:colId xmlns:a16="http://schemas.microsoft.com/office/drawing/2014/main" val="505471448"/>
                    </a:ext>
                  </a:extLst>
                </a:gridCol>
                <a:gridCol w="916027">
                  <a:extLst>
                    <a:ext uri="{9D8B030D-6E8A-4147-A177-3AD203B41FA5}">
                      <a16:colId xmlns:a16="http://schemas.microsoft.com/office/drawing/2014/main" val="281616913"/>
                    </a:ext>
                  </a:extLst>
                </a:gridCol>
                <a:gridCol w="2859490">
                  <a:extLst>
                    <a:ext uri="{9D8B030D-6E8A-4147-A177-3AD203B41FA5}">
                      <a16:colId xmlns:a16="http://schemas.microsoft.com/office/drawing/2014/main" val="16061580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¬B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A v B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¬(A v B )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(A Ʌ¬B)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¬( A v B ) &lt;=&gt; ( A Ʌ ¬B)</a:t>
                      </a:r>
                      <a:br>
                        <a:rPr lang="sk-SK" sz="1800" dirty="0" smtClean="0"/>
                      </a:b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855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139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531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52831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0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45379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216569" y="5257801"/>
            <a:ext cx="11429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Daný zložený výrok nie je tautológia.</a:t>
            </a:r>
          </a:p>
          <a:p>
            <a:r>
              <a:rPr lang="sk-SK" dirty="0" smtClean="0"/>
              <a:t>Výrok je pravdivý len v prípade, keď je A aj B pravdivý – 1.riadok a v prípade, keď A je nepravdivý a B je pravdivý.-3. riadok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9811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2549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86589"/>
            <a:ext cx="10515600" cy="5190374"/>
          </a:xfrm>
        </p:spPr>
        <p:txBody>
          <a:bodyPr/>
          <a:lstStyle/>
          <a:p>
            <a:r>
              <a:rPr lang="sk-SK" dirty="0" smtClean="0"/>
              <a:t>Poznámka: </a:t>
            </a:r>
          </a:p>
          <a:p>
            <a:r>
              <a:rPr lang="sk-SK" dirty="0" smtClean="0"/>
              <a:t>Takýmto spôsobom budeme riešiť aj niektoré slovné úlohy.</a:t>
            </a:r>
          </a:p>
          <a:p>
            <a:r>
              <a:rPr lang="sk-SK" dirty="0" smtClean="0"/>
              <a:t>Ak máme 2 základné výroky ako v tomto prípade A,B, tabuľka má 4 riadky, pretože môžu nastať 4 kombinácie pravdivostných hodnôt.</a:t>
            </a: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(1-1, 1-0, 0-1, 0-0)</a:t>
            </a:r>
          </a:p>
          <a:p>
            <a:r>
              <a:rPr lang="sk-SK" dirty="0" smtClean="0"/>
              <a:t>V prípade, že by sme mali 3 základné výroky A,B,C kombinácii by bolo podstatne viac (8), tabuľka by mala 8 riadkov.</a:t>
            </a:r>
          </a:p>
          <a:p>
            <a:r>
              <a:rPr lang="sk-SK" dirty="0" smtClean="0"/>
              <a:t>Počet riadkov určíme </a:t>
            </a:r>
            <a:r>
              <a:rPr lang="sk-SK" b="1" dirty="0" smtClean="0">
                <a:solidFill>
                  <a:srgbClr val="FF0000"/>
                </a:solidFill>
              </a:rPr>
              <a:t>2</a:t>
            </a:r>
            <a:r>
              <a:rPr lang="sk-SK" b="1" baseline="30000" dirty="0" smtClean="0">
                <a:solidFill>
                  <a:srgbClr val="FF0000"/>
                </a:solidFill>
              </a:rPr>
              <a:t>n</a:t>
            </a:r>
            <a:r>
              <a:rPr lang="sk-SK" dirty="0" smtClean="0"/>
              <a:t>, pričom n je počet základných výrokov.</a:t>
            </a:r>
          </a:p>
          <a:p>
            <a:r>
              <a:rPr lang="sk-SK" dirty="0" smtClean="0"/>
              <a:t>Pre 3 výroky teda 2</a:t>
            </a:r>
            <a:r>
              <a:rPr lang="sk-SK" baseline="30000" dirty="0" smtClean="0"/>
              <a:t>3</a:t>
            </a:r>
            <a:r>
              <a:rPr lang="sk-SK" dirty="0" smtClean="0"/>
              <a:t> =8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1651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Zistite, ktoré z daných zložených výrokov sú tautológia: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(A v B) Ʌ ( ¬A v B)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(C =&gt; D) v (D </a:t>
            </a:r>
            <a:r>
              <a:rPr lang="sk-SK" dirty="0" smtClean="0"/>
              <a:t>=&gt;</a:t>
            </a:r>
            <a:r>
              <a:rPr lang="sk-SK" dirty="0" smtClean="0"/>
              <a:t> C)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(A =&gt; ¬B) Ʌ (¬A =&gt; B)</a:t>
            </a:r>
          </a:p>
          <a:p>
            <a:pPr marL="514350" indent="-514350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957072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293</Words>
  <Application>Microsoft Office PowerPoint</Application>
  <PresentationFormat>Širokouhlá</PresentationFormat>
  <Paragraphs>55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Motív balíka Office</vt:lpstr>
      <vt:lpstr>Tautológia</vt:lpstr>
      <vt:lpstr>Prezentácia programu PowerPoint</vt:lpstr>
      <vt:lpstr>Prezentácia programu PowerPoint</vt:lpstr>
      <vt:lpstr>Príklad: Zistite, či nasledovný zložený výrok je tautológia  ¬(A v B) &lt;=&gt;( A Ʌ ¬B) Riešenie: Vytvoríme si tabuľku pravdivostných hodnôt pre základné výroky A, B Zapíšeme si výroky v zátvorkách, potom „vonkajšie“ spojky  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Tautológia</dc:title>
  <dc:creator>ssus</dc:creator>
  <cp:lastModifiedBy>ssus</cp:lastModifiedBy>
  <cp:revision>11</cp:revision>
  <dcterms:created xsi:type="dcterms:W3CDTF">2020-04-20T17:03:46Z</dcterms:created>
  <dcterms:modified xsi:type="dcterms:W3CDTF">2020-04-20T19:01:56Z</dcterms:modified>
</cp:coreProperties>
</file>