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8C33C-C706-4C23-A088-49270AD7D361}" type="datetimeFigureOut">
              <a:rPr lang="pl-PL" smtClean="0"/>
              <a:t>19.04.2020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0FB5C-B5CA-407D-A22D-0FB23781ED9C}" type="slidenum">
              <a:rPr lang="pl-PL" smtClean="0"/>
              <a:t>‹#›</a:t>
            </a:fld>
            <a:endParaRPr lang="pl-PL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8C33C-C706-4C23-A088-49270AD7D361}" type="datetimeFigureOut">
              <a:rPr lang="pl-PL" smtClean="0"/>
              <a:t>19.04.2020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0FB5C-B5CA-407D-A22D-0FB23781ED9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8C33C-C706-4C23-A088-49270AD7D361}" type="datetimeFigureOut">
              <a:rPr lang="pl-PL" smtClean="0"/>
              <a:t>19.04.2020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0FB5C-B5CA-407D-A22D-0FB23781ED9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8C33C-C706-4C23-A088-49270AD7D361}" type="datetimeFigureOut">
              <a:rPr lang="pl-PL" smtClean="0"/>
              <a:t>19.04.2020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0FB5C-B5CA-407D-A22D-0FB23781ED9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8C33C-C706-4C23-A088-49270AD7D361}" type="datetimeFigureOut">
              <a:rPr lang="pl-PL" smtClean="0"/>
              <a:t>19.04.2020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570FB5C-B5CA-407D-A22D-0FB23781ED9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8C33C-C706-4C23-A088-49270AD7D361}" type="datetimeFigureOut">
              <a:rPr lang="pl-PL" smtClean="0"/>
              <a:t>19.04.2020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0FB5C-B5CA-407D-A22D-0FB23781ED9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8C33C-C706-4C23-A088-49270AD7D361}" type="datetimeFigureOut">
              <a:rPr lang="pl-PL" smtClean="0"/>
              <a:t>19.04.2020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0FB5C-B5CA-407D-A22D-0FB23781ED9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8C33C-C706-4C23-A088-49270AD7D361}" type="datetimeFigureOut">
              <a:rPr lang="pl-PL" smtClean="0"/>
              <a:t>19.04.2020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0FB5C-B5CA-407D-A22D-0FB23781ED9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8C33C-C706-4C23-A088-49270AD7D361}" type="datetimeFigureOut">
              <a:rPr lang="pl-PL" smtClean="0"/>
              <a:t>19.04.2020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0FB5C-B5CA-407D-A22D-0FB23781ED9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8C33C-C706-4C23-A088-49270AD7D361}" type="datetimeFigureOut">
              <a:rPr lang="pl-PL" smtClean="0"/>
              <a:t>19.04.2020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0FB5C-B5CA-407D-A22D-0FB23781ED9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l-P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8C33C-C706-4C23-A088-49270AD7D361}" type="datetimeFigureOut">
              <a:rPr lang="pl-PL" smtClean="0"/>
              <a:t>19.04.2020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0FB5C-B5CA-407D-A22D-0FB23781ED9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2000"/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FC8C33C-C706-4C23-A088-49270AD7D361}" type="datetimeFigureOut">
              <a:rPr lang="pl-PL" smtClean="0"/>
              <a:t>19.04.2020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570FB5C-B5CA-407D-A22D-0FB23781ED9C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870798" y="188640"/>
            <a:ext cx="743665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KATECHEZA 38</a:t>
            </a:r>
          </a:p>
          <a:p>
            <a:pPr algn="ctr"/>
            <a:r>
              <a:rPr lang="pl-PL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TEMAT: </a:t>
            </a:r>
            <a:r>
              <a:rPr lang="pl-PL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JEZUS </a:t>
            </a:r>
          </a:p>
          <a:p>
            <a:pPr algn="ctr"/>
            <a:r>
              <a:rPr lang="pl-PL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WSTĘPUJE DONIEBA</a:t>
            </a:r>
            <a:endParaRPr lang="pl-PL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834" y="2773963"/>
            <a:ext cx="2996332" cy="375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319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2896"/>
            <a:ext cx="3969731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92896"/>
            <a:ext cx="3888432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4"/>
          <p:cNvSpPr/>
          <p:nvPr/>
        </p:nvSpPr>
        <p:spPr>
          <a:xfrm>
            <a:off x="1388916" y="1196752"/>
            <a:ext cx="63661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W Słowie Bożym</a:t>
            </a:r>
            <a:endParaRPr lang="pl-PL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800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396044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Zobacz obraz źródłow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622" y="1412776"/>
            <a:ext cx="3980507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Obraz znaleziony dla: dobry uczyne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509120"/>
            <a:ext cx="2808311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1115616" y="332656"/>
            <a:ext cx="72250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 dobrych uczynkach</a:t>
            </a:r>
            <a:endParaRPr lang="pl-PL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7763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Obraz znaleziony dla: modlitwa"/>
          <p:cNvSpPr>
            <a:spLocks noChangeAspect="1" noChangeArrowheads="1"/>
          </p:cNvSpPr>
          <p:nvPr/>
        </p:nvSpPr>
        <p:spPr bwMode="auto">
          <a:xfrm>
            <a:off x="63500" y="-136525"/>
            <a:ext cx="25908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AutoShape 6" descr="Obraz znaleziony dla: modlitwa"/>
          <p:cNvSpPr>
            <a:spLocks noChangeAspect="1" noChangeArrowheads="1"/>
          </p:cNvSpPr>
          <p:nvPr/>
        </p:nvSpPr>
        <p:spPr bwMode="auto">
          <a:xfrm>
            <a:off x="215900" y="15875"/>
            <a:ext cx="25908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" name="AutoShape 8" descr="Obraz znaleziony dla: modlitwa"/>
          <p:cNvSpPr>
            <a:spLocks noChangeAspect="1" noChangeArrowheads="1"/>
          </p:cNvSpPr>
          <p:nvPr/>
        </p:nvSpPr>
        <p:spPr bwMode="auto">
          <a:xfrm>
            <a:off x="368300" y="168275"/>
            <a:ext cx="25908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2348879"/>
            <a:ext cx="4144776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 descr="Zobacz obraz źródłow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384986"/>
            <a:ext cx="396044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ostokąt 6"/>
          <p:cNvSpPr/>
          <p:nvPr/>
        </p:nvSpPr>
        <p:spPr>
          <a:xfrm>
            <a:off x="1263242" y="606722"/>
            <a:ext cx="661751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6000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Podczas modlitwy</a:t>
            </a:r>
            <a:endParaRPr lang="pl-PL" sz="6000" b="1" cap="none" spc="0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1565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755576" y="404664"/>
            <a:ext cx="68243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Ćwiczenie w podręczniku:</a:t>
            </a:r>
          </a:p>
          <a:p>
            <a:r>
              <a:rPr lang="pl-PL" dirty="0" smtClean="0"/>
              <a:t>Znajdź 5 szczegółów, którymi różnią się obrazki przedstawiające</a:t>
            </a:r>
          </a:p>
          <a:p>
            <a:r>
              <a:rPr lang="pl-PL" dirty="0" smtClean="0"/>
              <a:t>Wniebowstąpienie Pana Jezusa.</a:t>
            </a:r>
          </a:p>
          <a:p>
            <a:r>
              <a:rPr lang="pl-PL" dirty="0" smtClean="0"/>
              <a:t>Skopiuj obrazek i pokoloruj</a:t>
            </a:r>
            <a:endParaRPr lang="pl-PL" dirty="0"/>
          </a:p>
        </p:txBody>
      </p:sp>
      <p:pic>
        <p:nvPicPr>
          <p:cNvPr id="5122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72816"/>
            <a:ext cx="4248472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018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661350" y="548680"/>
            <a:ext cx="39653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>
                <a:latin typeface="Arial Black" panose="020B0A04020102020204" pitchFamily="34" charset="0"/>
              </a:rPr>
              <a:t>Co to jest niebo?</a:t>
            </a:r>
            <a:endParaRPr lang="pl-PL" sz="3200" dirty="0">
              <a:latin typeface="Arial Black" panose="020B0A04020102020204" pitchFamily="34" charset="0"/>
            </a:endParaRPr>
          </a:p>
        </p:txBody>
      </p:sp>
      <p:pic>
        <p:nvPicPr>
          <p:cNvPr id="3074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94449"/>
            <a:ext cx="6768752" cy="474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233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755576" y="548680"/>
            <a:ext cx="3288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Gdzie możemy znaleźć niebo?</a:t>
            </a:r>
          </a:p>
          <a:p>
            <a:r>
              <a:rPr lang="pl-PL" dirty="0" smtClean="0"/>
              <a:t>Popróbujmy odnaleźć niebo.</a:t>
            </a:r>
            <a:endParaRPr lang="pl-PL" dirty="0"/>
          </a:p>
        </p:txBody>
      </p:sp>
      <p:pic>
        <p:nvPicPr>
          <p:cNvPr id="2050" name="Picture 2" descr="Zobacz obraz źródłow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4176464" cy="410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5674892" y="566620"/>
            <a:ext cx="24929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NIEBO</a:t>
            </a:r>
            <a:endParaRPr lang="pl-PL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Wygięta strzałka 6"/>
          <p:cNvSpPr/>
          <p:nvPr/>
        </p:nvSpPr>
        <p:spPr>
          <a:xfrm rot="12180909">
            <a:off x="5916664" y="1647056"/>
            <a:ext cx="1617335" cy="306448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pic>
        <p:nvPicPr>
          <p:cNvPr id="2052" name="Picture 4" descr="Zobacz obraz źródłow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16831"/>
            <a:ext cx="1504221" cy="166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e tekstowe 8"/>
          <p:cNvSpPr txBox="1"/>
          <p:nvPr/>
        </p:nvSpPr>
        <p:spPr>
          <a:xfrm>
            <a:off x="5381964" y="5085184"/>
            <a:ext cx="3134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Miejsce na mapie świata ???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4208003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99" y="1221338"/>
            <a:ext cx="8224631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536817" y="116632"/>
            <a:ext cx="63786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„NIEBO W GĘBIE”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275856" y="6309320"/>
            <a:ext cx="3198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Czy to jest prawdziwe niebo?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6588224" y="785590"/>
            <a:ext cx="23791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/>
              <a:t>Coś smacznego ???</a:t>
            </a: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2972090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8424936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1921210" y="285769"/>
            <a:ext cx="5373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/>
              <a:t>Niebo to coś, co jest w górze ???</a:t>
            </a:r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2176805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519168" y="1196752"/>
            <a:ext cx="8167621" cy="42473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NIEBO </a:t>
            </a:r>
          </a:p>
          <a:p>
            <a:pPr algn="ctr"/>
            <a:r>
              <a:rPr lang="pl-PL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 MIEJSCE, GDZIE</a:t>
            </a:r>
          </a:p>
          <a:p>
            <a:pPr algn="ctr"/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CZUJEMY SIĘ DOBRZE,</a:t>
            </a:r>
          </a:p>
          <a:p>
            <a:pPr algn="ctr"/>
            <a:r>
              <a:rPr lang="pl-PL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GDZIE JESTEŚMY</a:t>
            </a:r>
          </a:p>
          <a:p>
            <a:pPr algn="ctr"/>
            <a:r>
              <a:rPr lang="pl-PL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SZCZĘŚLIWI</a:t>
            </a:r>
            <a:endParaRPr lang="pl-PL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236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12761" y="332656"/>
            <a:ext cx="871847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dirty="0" smtClean="0">
                <a:latin typeface="Arial Black" panose="020B0A04020102020204" pitchFamily="34" charset="0"/>
              </a:rPr>
              <a:t>Czterdzieści dni po Zmartwychwstaniu </a:t>
            </a:r>
          </a:p>
          <a:p>
            <a:pPr algn="ctr"/>
            <a:r>
              <a:rPr lang="pl-PL" sz="2400" dirty="0" smtClean="0">
                <a:latin typeface="Arial Black" panose="020B0A04020102020204" pitchFamily="34" charset="0"/>
              </a:rPr>
              <a:t>Pan Jezus wstąpił do nieba.</a:t>
            </a:r>
          </a:p>
          <a:p>
            <a:pPr algn="ctr"/>
            <a:r>
              <a:rPr lang="pl-PL" sz="2400" dirty="0" smtClean="0">
                <a:latin typeface="Arial Black" panose="020B0A04020102020204" pitchFamily="34" charset="0"/>
              </a:rPr>
              <a:t>Uroczystość tę nazywamy </a:t>
            </a:r>
          </a:p>
          <a:p>
            <a:pPr algn="ctr"/>
            <a:r>
              <a:rPr lang="pl-PL" sz="36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Wniebowstąpieniem Pana Jezusa.</a:t>
            </a:r>
            <a:endParaRPr lang="pl-PL" sz="36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146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61" y="2708920"/>
            <a:ext cx="2847071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Zobacz obraz źródłow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82489"/>
            <a:ext cx="2880320" cy="37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agon 8"/>
          <p:cNvSpPr/>
          <p:nvPr/>
        </p:nvSpPr>
        <p:spPr>
          <a:xfrm>
            <a:off x="3347864" y="4119204"/>
            <a:ext cx="2376264" cy="31790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3724716" y="3212976"/>
            <a:ext cx="16225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40 dni</a:t>
            </a:r>
            <a:endParaRPr lang="pl-PL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06500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Łk 24, 45-5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32656"/>
            <a:ext cx="609600" cy="6096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755576" y="1196752"/>
            <a:ext cx="64860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Odsłuchaj, albo przeczytaj fragment Ewangelii </a:t>
            </a:r>
            <a:r>
              <a:rPr lang="pl-PL" dirty="0" err="1" smtClean="0"/>
              <a:t>Łk</a:t>
            </a:r>
            <a:r>
              <a:rPr lang="pl-PL" dirty="0" smtClean="0"/>
              <a:t> 24, 45-53</a:t>
            </a:r>
          </a:p>
          <a:p>
            <a:r>
              <a:rPr lang="pl-PL" dirty="0" smtClean="0"/>
              <a:t>Odpowiedz na pytania:</a:t>
            </a:r>
          </a:p>
          <a:p>
            <a:pPr marL="285750" indent="-285750">
              <a:buFont typeface="Arial" charset="0"/>
              <a:buChar char="•"/>
            </a:pPr>
            <a:r>
              <a:rPr lang="pl-PL" dirty="0" smtClean="0"/>
              <a:t>O czym powiedział Pan Jezus apostołom?</a:t>
            </a:r>
          </a:p>
          <a:p>
            <a:pPr marL="285750" indent="-285750">
              <a:buFont typeface="Arial" charset="0"/>
              <a:buChar char="•"/>
            </a:pPr>
            <a:r>
              <a:rPr lang="pl-PL" dirty="0" smtClean="0"/>
              <a:t>Co stało się po rozmowie Pana Jezusa z apostołami?</a:t>
            </a:r>
          </a:p>
          <a:p>
            <a:pPr marL="285750" indent="-285750">
              <a:buFont typeface="Arial" charset="0"/>
              <a:buChar char="•"/>
            </a:pPr>
            <a:r>
              <a:rPr lang="pl-PL" dirty="0" smtClean="0"/>
              <a:t>Dokąd wstąpił Pan Jezus?</a:t>
            </a:r>
          </a:p>
          <a:p>
            <a:pPr marL="285750" indent="-285750">
              <a:buFont typeface="Arial" charset="0"/>
              <a:buChar char="•"/>
            </a:pPr>
            <a:r>
              <a:rPr lang="pl-PL" dirty="0" smtClean="0"/>
              <a:t>Co zrobili apostołowie po Wniebowstąpieniu Pana Jezusa?</a:t>
            </a:r>
            <a:endParaRPr lang="pl-PL" dirty="0"/>
          </a:p>
        </p:txBody>
      </p:sp>
      <p:pic>
        <p:nvPicPr>
          <p:cNvPr id="4" name="19 kwi, 18.13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27419" y="3452882"/>
            <a:ext cx="609600" cy="6096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755576" y="3573016"/>
            <a:ext cx="3235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latin typeface="Arial Black" panose="020B0A04020102020204" pitchFamily="34" charset="0"/>
              </a:rPr>
              <a:t>Posłuchaj opowiadania: </a:t>
            </a:r>
            <a:endParaRPr lang="pl-PL" dirty="0">
              <a:latin typeface="Arial Black" panose="020B0A04020102020204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827584" y="4653136"/>
            <a:ext cx="79159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Co do nieba przynieśli: król, uczony człowiek, aktorka i zwyczajna kobieta?</a:t>
            </a:r>
          </a:p>
          <a:p>
            <a:r>
              <a:rPr lang="pl-PL" dirty="0" smtClean="0"/>
              <a:t>Kto został wpuszczony do nieba?</a:t>
            </a:r>
          </a:p>
          <a:p>
            <a:r>
              <a:rPr lang="pl-PL" dirty="0" smtClean="0"/>
              <a:t>Co było kluczem do nieba?</a:t>
            </a:r>
          </a:p>
          <a:p>
            <a:r>
              <a:rPr lang="pl-PL" dirty="0" smtClean="0"/>
              <a:t>W jaki sposób możemy zasłużyć na niebo?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6530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6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93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467544" y="260648"/>
            <a:ext cx="801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Pan Jezus chociaż wstąpił do nieba, obiecał, że pozostanie z nami na zawsze.</a:t>
            </a:r>
          </a:p>
        </p:txBody>
      </p:sp>
      <p:sp>
        <p:nvSpPr>
          <p:cNvPr id="5" name="Prostokąt 4"/>
          <p:cNvSpPr/>
          <p:nvPr/>
        </p:nvSpPr>
        <p:spPr>
          <a:xfrm>
            <a:off x="879515" y="764704"/>
            <a:ext cx="71865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Jezus pozostał z nami:</a:t>
            </a:r>
            <a:endParaRPr lang="pl-PL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AutoShape 2" descr="Obraz znaleziony dla: sakramenty"/>
          <p:cNvSpPr>
            <a:spLocks noChangeAspect="1" noChangeArrowheads="1"/>
          </p:cNvSpPr>
          <p:nvPr/>
        </p:nvSpPr>
        <p:spPr bwMode="auto">
          <a:xfrm>
            <a:off x="63500" y="-136525"/>
            <a:ext cx="1533525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30" name="Picture 6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492896"/>
            <a:ext cx="36195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395536" y="1963460"/>
            <a:ext cx="86036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>
                <a:solidFill>
                  <a:srgbClr val="FF0000"/>
                </a:solidFill>
              </a:rPr>
              <a:t>W sakramentach świętych, zwłaszcza w Eucharystii</a:t>
            </a:r>
            <a:endParaRPr lang="pl-PL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0225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erzchołek">
  <a:themeElements>
    <a:clrScheme name="Kształt fal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ierzchołek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Wierzchołek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117</TotalTime>
  <Words>220</Words>
  <Application>Microsoft Office PowerPoint</Application>
  <PresentationFormat>Pokaz na ekranie (4:3)</PresentationFormat>
  <Paragraphs>43</Paragraphs>
  <Slides>13</Slides>
  <Notes>0</Notes>
  <HiddenSlides>0</HiddenSlides>
  <MMClips>2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Wierzchołek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Sil-art Rycho444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Kowalski Ryszard</dc:creator>
  <cp:lastModifiedBy>Kowalski Ryszard</cp:lastModifiedBy>
  <cp:revision>10</cp:revision>
  <dcterms:created xsi:type="dcterms:W3CDTF">2020-04-17T07:47:15Z</dcterms:created>
  <dcterms:modified xsi:type="dcterms:W3CDTF">2020-04-19T17:19:15Z</dcterms:modified>
</cp:coreProperties>
</file>