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F54-6944-4539-A6A3-609B3788034D}" type="datetimeFigureOut">
              <a:rPr lang="sk-SK" smtClean="0"/>
              <a:t>10. 1. 2020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2BF0-462F-45E0-A1E1-5EF38A67FDA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F54-6944-4539-A6A3-609B3788034D}" type="datetimeFigureOut">
              <a:rPr lang="sk-SK" smtClean="0"/>
              <a:t>10. 1. 2020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2BF0-462F-45E0-A1E1-5EF38A67FDA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F54-6944-4539-A6A3-609B3788034D}" type="datetimeFigureOut">
              <a:rPr lang="sk-SK" smtClean="0"/>
              <a:t>10. 1. 2020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2BF0-462F-45E0-A1E1-5EF38A67FDA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F54-6944-4539-A6A3-609B3788034D}" type="datetimeFigureOut">
              <a:rPr lang="sk-SK" smtClean="0"/>
              <a:t>10. 1. 2020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2BF0-462F-45E0-A1E1-5EF38A67FDA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F54-6944-4539-A6A3-609B3788034D}" type="datetimeFigureOut">
              <a:rPr lang="sk-SK" smtClean="0"/>
              <a:t>10. 1. 2020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2BF0-462F-45E0-A1E1-5EF38A67FDA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F54-6944-4539-A6A3-609B3788034D}" type="datetimeFigureOut">
              <a:rPr lang="sk-SK" smtClean="0"/>
              <a:t>10. 1. 2020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2BF0-462F-45E0-A1E1-5EF38A67FDA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F54-6944-4539-A6A3-609B3788034D}" type="datetimeFigureOut">
              <a:rPr lang="sk-SK" smtClean="0"/>
              <a:t>10. 1. 2020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2BF0-462F-45E0-A1E1-5EF38A67FDA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F54-6944-4539-A6A3-609B3788034D}" type="datetimeFigureOut">
              <a:rPr lang="sk-SK" smtClean="0"/>
              <a:t>10. 1. 2020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2BF0-462F-45E0-A1E1-5EF38A67FDA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F54-6944-4539-A6A3-609B3788034D}" type="datetimeFigureOut">
              <a:rPr lang="sk-SK" smtClean="0"/>
              <a:t>10. 1. 2020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2BF0-462F-45E0-A1E1-5EF38A67FDA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F54-6944-4539-A6A3-609B3788034D}" type="datetimeFigureOut">
              <a:rPr lang="sk-SK" smtClean="0"/>
              <a:t>10. 1. 2020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2BF0-462F-45E0-A1E1-5EF38A67FDA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2F54-6944-4539-A6A3-609B3788034D}" type="datetimeFigureOut">
              <a:rPr lang="sk-SK" smtClean="0"/>
              <a:t>10. 1. 2020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2BF0-462F-45E0-A1E1-5EF38A67FDA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82F54-6944-4539-A6A3-609B3788034D}" type="datetimeFigureOut">
              <a:rPr lang="sk-SK" smtClean="0"/>
              <a:t>10. 1. 2020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52BF0-462F-45E0-A1E1-5EF38A67FDA9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Bezpečnosť a ochrana zdravia pri práci 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Bezpečnosť práce- prevencia negatívnych udalostí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BOZP</a:t>
            </a:r>
            <a:r>
              <a:rPr lang="sk-SK" dirty="0" smtClean="0"/>
              <a:t> je súbor plánovaných a vykonávaných opatrení, ktorých cieľom je predchádzanie vzniku pracovných úrazov, chorôb z povolania, profesionálnych otráv a iných poškodení zdravia.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Kontrola a plnenie:</a:t>
            </a:r>
          </a:p>
          <a:p>
            <a:r>
              <a:rPr lang="sk-SK" dirty="0" smtClean="0"/>
              <a:t> zamestnávatelia, zamestnanci, zástupcovia zamestnancov pre BOZP, odbory, inšpekcia práce</a:t>
            </a:r>
          </a:p>
          <a:p>
            <a:endParaRPr lang="sk-SK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sk-SK" sz="2800" dirty="0" smtClean="0">
                <a:solidFill>
                  <a:srgbClr val="FF0000"/>
                </a:solidFill>
              </a:rPr>
              <a:t>Súbor opatrení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legislatívne </a:t>
            </a:r>
            <a:r>
              <a:rPr lang="sk-SK" dirty="0" smtClean="0"/>
              <a:t> (Zákon o bezpečnosti a ochrane zdravia pri práci a Zákonník práce, zákon o verejnom zdravotníctve, zákon o zdravotnej starostlivosti, zákon o inšpekcii práce),</a:t>
            </a:r>
          </a:p>
          <a:p>
            <a:r>
              <a:rPr lang="sk-SK" dirty="0" smtClean="0"/>
              <a:t> </a:t>
            </a:r>
            <a:r>
              <a:rPr lang="sk-SK" dirty="0" smtClean="0">
                <a:solidFill>
                  <a:srgbClr val="00B050"/>
                </a:solidFill>
              </a:rPr>
              <a:t>sociálne</a:t>
            </a:r>
            <a:r>
              <a:rPr lang="sk-SK" dirty="0" smtClean="0"/>
              <a:t>,</a:t>
            </a:r>
          </a:p>
          <a:p>
            <a:r>
              <a:rPr lang="sk-SK" dirty="0" smtClean="0"/>
              <a:t> </a:t>
            </a:r>
            <a:r>
              <a:rPr lang="sk-SK" dirty="0" smtClean="0">
                <a:solidFill>
                  <a:srgbClr val="00B050"/>
                </a:solidFill>
              </a:rPr>
              <a:t>ekonomické</a:t>
            </a:r>
            <a:r>
              <a:rPr lang="sk-SK" dirty="0" smtClean="0"/>
              <a:t> (mzdové zvýhodnenie zamestnancov pracujúcich v zdraviu škodlivom prostredí) , </a:t>
            </a:r>
          </a:p>
          <a:p>
            <a:r>
              <a:rPr lang="sk-SK" dirty="0" smtClean="0">
                <a:solidFill>
                  <a:srgbClr val="00B050"/>
                </a:solidFill>
              </a:rPr>
              <a:t>výchovno-vzdelávacie</a:t>
            </a:r>
            <a:r>
              <a:rPr lang="sk-SK" dirty="0" smtClean="0"/>
              <a:t> (poučenia o BOZP, zaškolenie a preškolenie zamestnancov, zástupcov zamestnancov pre  BOZP), </a:t>
            </a:r>
          </a:p>
          <a:p>
            <a:r>
              <a:rPr lang="sk-SK" dirty="0" smtClean="0">
                <a:solidFill>
                  <a:srgbClr val="00B050"/>
                </a:solidFill>
              </a:rPr>
              <a:t>organizačné, technické a technologické </a:t>
            </a:r>
            <a:r>
              <a:rPr lang="sk-SK" dirty="0" smtClean="0"/>
              <a:t>(mechanizácia výroby, diaľkové ovládanie, používanie osobných ochranných prostriedkov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Negatívne udalosti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Pracovný úraz</a:t>
            </a:r>
          </a:p>
          <a:p>
            <a:r>
              <a:rPr lang="sk-SK" dirty="0" smtClean="0"/>
              <a:t>Choroba z povolania</a:t>
            </a:r>
          </a:p>
          <a:p>
            <a:r>
              <a:rPr lang="sk-SK" dirty="0" smtClean="0"/>
              <a:t>Profesionálna otrava</a:t>
            </a:r>
          </a:p>
          <a:p>
            <a:r>
              <a:rPr lang="sk-SK" dirty="0" smtClean="0"/>
              <a:t>Iné poškodenia zdravia z </a:t>
            </a:r>
            <a:r>
              <a:rPr lang="sk-SK" dirty="0" smtClean="0"/>
              <a:t>práce</a:t>
            </a:r>
          </a:p>
          <a:p>
            <a:endParaRPr lang="sk-SK" dirty="0"/>
          </a:p>
          <a:p>
            <a:r>
              <a:rPr lang="sk-SK" dirty="0" smtClean="0"/>
              <a:t>Doplniť z učebnice </a:t>
            </a:r>
            <a:r>
              <a:rPr lang="sk-SK" smtClean="0"/>
              <a:t>ich charakteristiky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Povinnosti zamestnávateľa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 smtClean="0"/>
              <a:t>Zodpovedá za všetky osoby, ktoré sa s jeho vedomím zdržiavajú na pracovisku </a:t>
            </a:r>
          </a:p>
          <a:p>
            <a:r>
              <a:rPr lang="sk-SK" dirty="0" smtClean="0"/>
              <a:t>Dodržiavať všetky predpisy na zaistenie BOZP</a:t>
            </a:r>
          </a:p>
          <a:p>
            <a:r>
              <a:rPr lang="sk-SK" dirty="0" smtClean="0"/>
              <a:t>Zodpovedá za</a:t>
            </a:r>
          </a:p>
          <a:p>
            <a:pPr marL="0" indent="0">
              <a:buNone/>
            </a:pPr>
            <a:r>
              <a:rPr lang="sk-SK" dirty="0"/>
              <a:t>-</a:t>
            </a:r>
            <a:r>
              <a:rPr lang="sk-SK" dirty="0" smtClean="0"/>
              <a:t> bezpečnosť technických zariadení a pracovných podmienok</a:t>
            </a:r>
          </a:p>
          <a:p>
            <a:pPr marL="0" indent="0">
              <a:buNone/>
            </a:pPr>
            <a:r>
              <a:rPr lang="sk-SK" dirty="0" smtClean="0"/>
              <a:t>-predpisy o evidencii a registrácií pracovných úrazov, chorôb z povolania, prevádzkových nehodách a poruchách technického zariadenia</a:t>
            </a:r>
          </a:p>
          <a:p>
            <a:r>
              <a:rPr lang="sk-SK" dirty="0" smtClean="0"/>
              <a:t>Zlepšovať pracovné podmienky 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Práva a povinnosti zamestnanca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Str.49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211</Words>
  <Application>Microsoft Office PowerPoint</Application>
  <PresentationFormat>Prezentácia na obrazovke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9" baseType="lpstr">
      <vt:lpstr>Arial</vt:lpstr>
      <vt:lpstr>Calibri</vt:lpstr>
      <vt:lpstr>Motív Office</vt:lpstr>
      <vt:lpstr>Bezpečnosť a ochrana zdravia pri práci </vt:lpstr>
      <vt:lpstr>Bezpečnosť práce- prevencia negatívnych udalostí</vt:lpstr>
      <vt:lpstr>Súbor opatrení</vt:lpstr>
      <vt:lpstr>Negatívne udalosti</vt:lpstr>
      <vt:lpstr>Povinnosti zamestnávateľa</vt:lpstr>
      <vt:lpstr>Práva a povinnosti zamestnanca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Bezpečnosť a ochrana zdravia pri práci </dc:title>
  <dc:creator>SSUS1</dc:creator>
  <cp:lastModifiedBy>ssus</cp:lastModifiedBy>
  <cp:revision>5</cp:revision>
  <dcterms:created xsi:type="dcterms:W3CDTF">2016-11-24T07:01:45Z</dcterms:created>
  <dcterms:modified xsi:type="dcterms:W3CDTF">2020-01-10T10:05:18Z</dcterms:modified>
</cp:coreProperties>
</file>