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60" r:id="rId5"/>
    <p:sldId id="259" r:id="rId6"/>
    <p:sldId id="263" r:id="rId7"/>
    <p:sldId id="264" r:id="rId8"/>
    <p:sldId id="262" r:id="rId9"/>
    <p:sldId id="261"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F3C443-7DD6-C3EF-FAE0-48A51E09A006}" v="535" dt="2021-06-04T19:10:31.179"/>
    <p1510:client id="{2D4F3B78-3ADA-46D8-A0A5-01CA7B39E462}" v="24" dt="2021-06-04T10:57:42.6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kub Cygan" userId="S::u1556@spnr350.onmicrosoft.com::58dc49f7-7fc6-45d6-8650-b5780e63b6a9" providerId="AD" clId="Web-{1AF3C443-7DD6-C3EF-FAE0-48A51E09A006}"/>
    <pc:docChg chg="addSld modSld sldOrd">
      <pc:chgData name="Jakub Cygan" userId="S::u1556@spnr350.onmicrosoft.com::58dc49f7-7fc6-45d6-8650-b5780e63b6a9" providerId="AD" clId="Web-{1AF3C443-7DD6-C3EF-FAE0-48A51E09A006}" dt="2021-06-04T19:10:30.461" v="284" actId="20577"/>
      <pc:docMkLst>
        <pc:docMk/>
      </pc:docMkLst>
      <pc:sldChg chg="modSp new">
        <pc:chgData name="Jakub Cygan" userId="S::u1556@spnr350.onmicrosoft.com::58dc49f7-7fc6-45d6-8650-b5780e63b6a9" providerId="AD" clId="Web-{1AF3C443-7DD6-C3EF-FAE0-48A51E09A006}" dt="2021-06-04T18:46:03.658" v="9" actId="20577"/>
        <pc:sldMkLst>
          <pc:docMk/>
          <pc:sldMk cId="89488038" sldId="257"/>
        </pc:sldMkLst>
        <pc:spChg chg="mod">
          <ac:chgData name="Jakub Cygan" userId="S::u1556@spnr350.onmicrosoft.com::58dc49f7-7fc6-45d6-8650-b5780e63b6a9" providerId="AD" clId="Web-{1AF3C443-7DD6-C3EF-FAE0-48A51E09A006}" dt="2021-06-04T18:45:36.048" v="5" actId="20577"/>
          <ac:spMkLst>
            <pc:docMk/>
            <pc:sldMk cId="89488038" sldId="257"/>
            <ac:spMk id="2" creationId="{2F44BD07-C5A4-4DA3-92F8-72F6C34D99E9}"/>
          </ac:spMkLst>
        </pc:spChg>
        <pc:spChg chg="mod">
          <ac:chgData name="Jakub Cygan" userId="S::u1556@spnr350.onmicrosoft.com::58dc49f7-7fc6-45d6-8650-b5780e63b6a9" providerId="AD" clId="Web-{1AF3C443-7DD6-C3EF-FAE0-48A51E09A006}" dt="2021-06-04T18:46:03.658" v="9" actId="20577"/>
          <ac:spMkLst>
            <pc:docMk/>
            <pc:sldMk cId="89488038" sldId="257"/>
            <ac:spMk id="3" creationId="{933E1390-7805-4552-B3BC-204D9BEF5AFD}"/>
          </ac:spMkLst>
        </pc:spChg>
      </pc:sldChg>
      <pc:sldChg chg="modSp new">
        <pc:chgData name="Jakub Cygan" userId="S::u1556@spnr350.onmicrosoft.com::58dc49f7-7fc6-45d6-8650-b5780e63b6a9" providerId="AD" clId="Web-{1AF3C443-7DD6-C3EF-FAE0-48A51E09A006}" dt="2021-06-04T18:54:32.295" v="51" actId="20577"/>
        <pc:sldMkLst>
          <pc:docMk/>
          <pc:sldMk cId="2475043108" sldId="258"/>
        </pc:sldMkLst>
        <pc:spChg chg="mod">
          <ac:chgData name="Jakub Cygan" userId="S::u1556@spnr350.onmicrosoft.com::58dc49f7-7fc6-45d6-8650-b5780e63b6a9" providerId="AD" clId="Web-{1AF3C443-7DD6-C3EF-FAE0-48A51E09A006}" dt="2021-06-04T18:48:42.225" v="23" actId="20577"/>
          <ac:spMkLst>
            <pc:docMk/>
            <pc:sldMk cId="2475043108" sldId="258"/>
            <ac:spMk id="2" creationId="{48A55A07-C810-4895-BA21-FB060583DD61}"/>
          </ac:spMkLst>
        </pc:spChg>
        <pc:spChg chg="mod">
          <ac:chgData name="Jakub Cygan" userId="S::u1556@spnr350.onmicrosoft.com::58dc49f7-7fc6-45d6-8650-b5780e63b6a9" providerId="AD" clId="Web-{1AF3C443-7DD6-C3EF-FAE0-48A51E09A006}" dt="2021-06-04T18:54:32.295" v="51" actId="20577"/>
          <ac:spMkLst>
            <pc:docMk/>
            <pc:sldMk cId="2475043108" sldId="258"/>
            <ac:spMk id="3" creationId="{68B63E26-023C-470A-9198-C8A991C93740}"/>
          </ac:spMkLst>
        </pc:spChg>
      </pc:sldChg>
      <pc:sldChg chg="modSp new ord">
        <pc:chgData name="Jakub Cygan" userId="S::u1556@spnr350.onmicrosoft.com::58dc49f7-7fc6-45d6-8650-b5780e63b6a9" providerId="AD" clId="Web-{1AF3C443-7DD6-C3EF-FAE0-48A51E09A006}" dt="2021-06-04T18:56:14.532" v="100" actId="20577"/>
        <pc:sldMkLst>
          <pc:docMk/>
          <pc:sldMk cId="4021994190" sldId="259"/>
        </pc:sldMkLst>
        <pc:spChg chg="mod">
          <ac:chgData name="Jakub Cygan" userId="S::u1556@spnr350.onmicrosoft.com::58dc49f7-7fc6-45d6-8650-b5780e63b6a9" providerId="AD" clId="Web-{1AF3C443-7DD6-C3EF-FAE0-48A51E09A006}" dt="2021-06-04T18:55:59.782" v="89" actId="20577"/>
          <ac:spMkLst>
            <pc:docMk/>
            <pc:sldMk cId="4021994190" sldId="259"/>
            <ac:spMk id="2" creationId="{A5AB6842-5DD7-4A11-9280-7E07CA013C56}"/>
          </ac:spMkLst>
        </pc:spChg>
        <pc:spChg chg="mod">
          <ac:chgData name="Jakub Cygan" userId="S::u1556@spnr350.onmicrosoft.com::58dc49f7-7fc6-45d6-8650-b5780e63b6a9" providerId="AD" clId="Web-{1AF3C443-7DD6-C3EF-FAE0-48A51E09A006}" dt="2021-06-04T18:56:14.532" v="100" actId="20577"/>
          <ac:spMkLst>
            <pc:docMk/>
            <pc:sldMk cId="4021994190" sldId="259"/>
            <ac:spMk id="3" creationId="{52097DDF-FC16-4062-8D90-0E52105A2D12}"/>
          </ac:spMkLst>
        </pc:spChg>
      </pc:sldChg>
      <pc:sldChg chg="modSp new">
        <pc:chgData name="Jakub Cygan" userId="S::u1556@spnr350.onmicrosoft.com::58dc49f7-7fc6-45d6-8650-b5780e63b6a9" providerId="AD" clId="Web-{1AF3C443-7DD6-C3EF-FAE0-48A51E09A006}" dt="2021-06-04T18:56:33.034" v="110" actId="20577"/>
        <pc:sldMkLst>
          <pc:docMk/>
          <pc:sldMk cId="1034733247" sldId="260"/>
        </pc:sldMkLst>
        <pc:spChg chg="mod">
          <ac:chgData name="Jakub Cygan" userId="S::u1556@spnr350.onmicrosoft.com::58dc49f7-7fc6-45d6-8650-b5780e63b6a9" providerId="AD" clId="Web-{1AF3C443-7DD6-C3EF-FAE0-48A51E09A006}" dt="2021-06-04T18:55:18.109" v="67" actId="20577"/>
          <ac:spMkLst>
            <pc:docMk/>
            <pc:sldMk cId="1034733247" sldId="260"/>
            <ac:spMk id="2" creationId="{B6AF7CBD-F801-4713-8805-44C021FD51B9}"/>
          </ac:spMkLst>
        </pc:spChg>
        <pc:spChg chg="mod">
          <ac:chgData name="Jakub Cygan" userId="S::u1556@spnr350.onmicrosoft.com::58dc49f7-7fc6-45d6-8650-b5780e63b6a9" providerId="AD" clId="Web-{1AF3C443-7DD6-C3EF-FAE0-48A51E09A006}" dt="2021-06-04T18:56:33.034" v="110" actId="20577"/>
          <ac:spMkLst>
            <pc:docMk/>
            <pc:sldMk cId="1034733247" sldId="260"/>
            <ac:spMk id="3" creationId="{BC605714-D10B-4273-AEE1-64D6CC7BA212}"/>
          </ac:spMkLst>
        </pc:spChg>
      </pc:sldChg>
      <pc:sldChg chg="modSp new ord">
        <pc:chgData name="Jakub Cygan" userId="S::u1556@spnr350.onmicrosoft.com::58dc49f7-7fc6-45d6-8650-b5780e63b6a9" providerId="AD" clId="Web-{1AF3C443-7DD6-C3EF-FAE0-48A51E09A006}" dt="2021-06-04T19:00:39.244" v="146"/>
        <pc:sldMkLst>
          <pc:docMk/>
          <pc:sldMk cId="2423620372" sldId="261"/>
        </pc:sldMkLst>
        <pc:spChg chg="mod">
          <ac:chgData name="Jakub Cygan" userId="S::u1556@spnr350.onmicrosoft.com::58dc49f7-7fc6-45d6-8650-b5780e63b6a9" providerId="AD" clId="Web-{1AF3C443-7DD6-C3EF-FAE0-48A51E09A006}" dt="2021-06-04T19:00:18.040" v="138" actId="20577"/>
          <ac:spMkLst>
            <pc:docMk/>
            <pc:sldMk cId="2423620372" sldId="261"/>
            <ac:spMk id="2" creationId="{DACC45F9-ADC7-4A7E-894F-6C8A5DD3B396}"/>
          </ac:spMkLst>
        </pc:spChg>
        <pc:spChg chg="mod">
          <ac:chgData name="Jakub Cygan" userId="S::u1556@spnr350.onmicrosoft.com::58dc49f7-7fc6-45d6-8650-b5780e63b6a9" providerId="AD" clId="Web-{1AF3C443-7DD6-C3EF-FAE0-48A51E09A006}" dt="2021-06-04T19:00:38.947" v="145" actId="20577"/>
          <ac:spMkLst>
            <pc:docMk/>
            <pc:sldMk cId="2423620372" sldId="261"/>
            <ac:spMk id="3" creationId="{F5011D0D-622C-4C74-B65B-99FC035F3006}"/>
          </ac:spMkLst>
        </pc:spChg>
      </pc:sldChg>
      <pc:sldChg chg="modSp new">
        <pc:chgData name="Jakub Cygan" userId="S::u1556@spnr350.onmicrosoft.com::58dc49f7-7fc6-45d6-8650-b5780e63b6a9" providerId="AD" clId="Web-{1AF3C443-7DD6-C3EF-FAE0-48A51E09A006}" dt="2021-06-04T18:46:14.752" v="11" actId="20577"/>
        <pc:sldMkLst>
          <pc:docMk/>
          <pc:sldMk cId="3298486689" sldId="262"/>
        </pc:sldMkLst>
        <pc:spChg chg="mod">
          <ac:chgData name="Jakub Cygan" userId="S::u1556@spnr350.onmicrosoft.com::58dc49f7-7fc6-45d6-8650-b5780e63b6a9" providerId="AD" clId="Web-{1AF3C443-7DD6-C3EF-FAE0-48A51E09A006}" dt="2021-06-04T18:46:00.236" v="8" actId="20577"/>
          <ac:spMkLst>
            <pc:docMk/>
            <pc:sldMk cId="3298486689" sldId="262"/>
            <ac:spMk id="2" creationId="{D64C1F7D-4ADF-4F9D-94B1-F6E3AAA90AA6}"/>
          </ac:spMkLst>
        </pc:spChg>
        <pc:spChg chg="mod">
          <ac:chgData name="Jakub Cygan" userId="S::u1556@spnr350.onmicrosoft.com::58dc49f7-7fc6-45d6-8650-b5780e63b6a9" providerId="AD" clId="Web-{1AF3C443-7DD6-C3EF-FAE0-48A51E09A006}" dt="2021-06-04T18:46:14.752" v="11" actId="20577"/>
          <ac:spMkLst>
            <pc:docMk/>
            <pc:sldMk cId="3298486689" sldId="262"/>
            <ac:spMk id="3" creationId="{3E499346-BFC8-43E3-9469-54D948B29211}"/>
          </ac:spMkLst>
        </pc:spChg>
      </pc:sldChg>
      <pc:sldChg chg="modSp new">
        <pc:chgData name="Jakub Cygan" userId="S::u1556@spnr350.onmicrosoft.com::58dc49f7-7fc6-45d6-8650-b5780e63b6a9" providerId="AD" clId="Web-{1AF3C443-7DD6-C3EF-FAE0-48A51E09A006}" dt="2021-06-04T18:58:46.725" v="132" actId="20577"/>
        <pc:sldMkLst>
          <pc:docMk/>
          <pc:sldMk cId="2892031964" sldId="263"/>
        </pc:sldMkLst>
        <pc:spChg chg="mod">
          <ac:chgData name="Jakub Cygan" userId="S::u1556@spnr350.onmicrosoft.com::58dc49f7-7fc6-45d6-8650-b5780e63b6a9" providerId="AD" clId="Web-{1AF3C443-7DD6-C3EF-FAE0-48A51E09A006}" dt="2021-06-04T18:58:08.068" v="116" actId="20577"/>
          <ac:spMkLst>
            <pc:docMk/>
            <pc:sldMk cId="2892031964" sldId="263"/>
            <ac:spMk id="2" creationId="{2942E6FB-288F-43EA-B585-958F145474D1}"/>
          </ac:spMkLst>
        </pc:spChg>
        <pc:spChg chg="mod">
          <ac:chgData name="Jakub Cygan" userId="S::u1556@spnr350.onmicrosoft.com::58dc49f7-7fc6-45d6-8650-b5780e63b6a9" providerId="AD" clId="Web-{1AF3C443-7DD6-C3EF-FAE0-48A51E09A006}" dt="2021-06-04T18:58:46.725" v="132" actId="20577"/>
          <ac:spMkLst>
            <pc:docMk/>
            <pc:sldMk cId="2892031964" sldId="263"/>
            <ac:spMk id="3" creationId="{51D99850-E928-4441-9971-233419FA4743}"/>
          </ac:spMkLst>
        </pc:spChg>
      </pc:sldChg>
      <pc:sldChg chg="modSp new">
        <pc:chgData name="Jakub Cygan" userId="S::u1556@spnr350.onmicrosoft.com::58dc49f7-7fc6-45d6-8650-b5780e63b6a9" providerId="AD" clId="Web-{1AF3C443-7DD6-C3EF-FAE0-48A51E09A006}" dt="2021-06-04T18:58:41.163" v="128" actId="20577"/>
        <pc:sldMkLst>
          <pc:docMk/>
          <pc:sldMk cId="3079340727" sldId="264"/>
        </pc:sldMkLst>
        <pc:spChg chg="mod">
          <ac:chgData name="Jakub Cygan" userId="S::u1556@spnr350.onmicrosoft.com::58dc49f7-7fc6-45d6-8650-b5780e63b6a9" providerId="AD" clId="Web-{1AF3C443-7DD6-C3EF-FAE0-48A51E09A006}" dt="2021-06-04T18:58:41.163" v="128" actId="20577"/>
          <ac:spMkLst>
            <pc:docMk/>
            <pc:sldMk cId="3079340727" sldId="264"/>
            <ac:spMk id="2" creationId="{9A91394A-6FCC-42D3-A338-A1C2F5689E15}"/>
          </ac:spMkLst>
        </pc:spChg>
        <pc:spChg chg="mod">
          <ac:chgData name="Jakub Cygan" userId="S::u1556@spnr350.onmicrosoft.com::58dc49f7-7fc6-45d6-8650-b5780e63b6a9" providerId="AD" clId="Web-{1AF3C443-7DD6-C3EF-FAE0-48A51E09A006}" dt="2021-06-04T18:58:30.037" v="125" actId="20577"/>
          <ac:spMkLst>
            <pc:docMk/>
            <pc:sldMk cId="3079340727" sldId="264"/>
            <ac:spMk id="3" creationId="{18723941-C8F4-4C5B-A652-C5B98FDF5F95}"/>
          </ac:spMkLst>
        </pc:spChg>
      </pc:sldChg>
      <pc:sldChg chg="modSp new">
        <pc:chgData name="Jakub Cygan" userId="S::u1556@spnr350.onmicrosoft.com::58dc49f7-7fc6-45d6-8650-b5780e63b6a9" providerId="AD" clId="Web-{1AF3C443-7DD6-C3EF-FAE0-48A51E09A006}" dt="2021-06-04T19:01:50.511" v="168" actId="20577"/>
        <pc:sldMkLst>
          <pc:docMk/>
          <pc:sldMk cId="2825390174" sldId="265"/>
        </pc:sldMkLst>
        <pc:spChg chg="mod">
          <ac:chgData name="Jakub Cygan" userId="S::u1556@spnr350.onmicrosoft.com::58dc49f7-7fc6-45d6-8650-b5780e63b6a9" providerId="AD" clId="Web-{1AF3C443-7DD6-C3EF-FAE0-48A51E09A006}" dt="2021-06-04T19:01:13.823" v="151" actId="20577"/>
          <ac:spMkLst>
            <pc:docMk/>
            <pc:sldMk cId="2825390174" sldId="265"/>
            <ac:spMk id="2" creationId="{D1EE7850-E2C3-467C-96FE-A63AFE7CAD61}"/>
          </ac:spMkLst>
        </pc:spChg>
        <pc:spChg chg="mod">
          <ac:chgData name="Jakub Cygan" userId="S::u1556@spnr350.onmicrosoft.com::58dc49f7-7fc6-45d6-8650-b5780e63b6a9" providerId="AD" clId="Web-{1AF3C443-7DD6-C3EF-FAE0-48A51E09A006}" dt="2021-06-04T19:01:50.511" v="168" actId="20577"/>
          <ac:spMkLst>
            <pc:docMk/>
            <pc:sldMk cId="2825390174" sldId="265"/>
            <ac:spMk id="3" creationId="{5D760A9D-433B-4B0A-958D-A25FC6D513F5}"/>
          </ac:spMkLst>
        </pc:spChg>
      </pc:sldChg>
      <pc:sldChg chg="modSp new">
        <pc:chgData name="Jakub Cygan" userId="S::u1556@spnr350.onmicrosoft.com::58dc49f7-7fc6-45d6-8650-b5780e63b6a9" providerId="AD" clId="Web-{1AF3C443-7DD6-C3EF-FAE0-48A51E09A006}" dt="2021-06-04T19:02:11.371" v="176" actId="20577"/>
        <pc:sldMkLst>
          <pc:docMk/>
          <pc:sldMk cId="3911629303" sldId="266"/>
        </pc:sldMkLst>
        <pc:spChg chg="mod">
          <ac:chgData name="Jakub Cygan" userId="S::u1556@spnr350.onmicrosoft.com::58dc49f7-7fc6-45d6-8650-b5780e63b6a9" providerId="AD" clId="Web-{1AF3C443-7DD6-C3EF-FAE0-48A51E09A006}" dt="2021-06-04T19:02:11.371" v="176" actId="20577"/>
          <ac:spMkLst>
            <pc:docMk/>
            <pc:sldMk cId="3911629303" sldId="266"/>
            <ac:spMk id="2" creationId="{1883E086-5D82-4371-AF5C-71601B2C1E83}"/>
          </ac:spMkLst>
        </pc:spChg>
        <pc:spChg chg="mod">
          <ac:chgData name="Jakub Cygan" userId="S::u1556@spnr350.onmicrosoft.com::58dc49f7-7fc6-45d6-8650-b5780e63b6a9" providerId="AD" clId="Web-{1AF3C443-7DD6-C3EF-FAE0-48A51E09A006}" dt="2021-06-04T19:01:54.027" v="170" actId="20577"/>
          <ac:spMkLst>
            <pc:docMk/>
            <pc:sldMk cId="3911629303" sldId="266"/>
            <ac:spMk id="3" creationId="{B082E385-4C91-481F-AFE8-EF43C1861D1D}"/>
          </ac:spMkLst>
        </pc:spChg>
      </pc:sldChg>
      <pc:sldChg chg="modSp new">
        <pc:chgData name="Jakub Cygan" userId="S::u1556@spnr350.onmicrosoft.com::58dc49f7-7fc6-45d6-8650-b5780e63b6a9" providerId="AD" clId="Web-{1AF3C443-7DD6-C3EF-FAE0-48A51E09A006}" dt="2021-06-04T19:04:42.015" v="199" actId="20577"/>
        <pc:sldMkLst>
          <pc:docMk/>
          <pc:sldMk cId="1082862121" sldId="267"/>
        </pc:sldMkLst>
        <pc:spChg chg="mod">
          <ac:chgData name="Jakub Cygan" userId="S::u1556@spnr350.onmicrosoft.com::58dc49f7-7fc6-45d6-8650-b5780e63b6a9" providerId="AD" clId="Web-{1AF3C443-7DD6-C3EF-FAE0-48A51E09A006}" dt="2021-06-04T19:03:29.216" v="181" actId="20577"/>
          <ac:spMkLst>
            <pc:docMk/>
            <pc:sldMk cId="1082862121" sldId="267"/>
            <ac:spMk id="2" creationId="{A1847164-7520-422B-95B7-BCEE81C10865}"/>
          </ac:spMkLst>
        </pc:spChg>
        <pc:spChg chg="mod">
          <ac:chgData name="Jakub Cygan" userId="S::u1556@spnr350.onmicrosoft.com::58dc49f7-7fc6-45d6-8650-b5780e63b6a9" providerId="AD" clId="Web-{1AF3C443-7DD6-C3EF-FAE0-48A51E09A006}" dt="2021-06-04T19:04:42.015" v="199" actId="20577"/>
          <ac:spMkLst>
            <pc:docMk/>
            <pc:sldMk cId="1082862121" sldId="267"/>
            <ac:spMk id="3" creationId="{4F018EF8-8004-449B-8D45-57A6D3DA59B0}"/>
          </ac:spMkLst>
        </pc:spChg>
      </pc:sldChg>
      <pc:sldChg chg="modSp new">
        <pc:chgData name="Jakub Cygan" userId="S::u1556@spnr350.onmicrosoft.com::58dc49f7-7fc6-45d6-8650-b5780e63b6a9" providerId="AD" clId="Web-{1AF3C443-7DD6-C3EF-FAE0-48A51E09A006}" dt="2021-06-04T19:05:08.875" v="208" actId="20577"/>
        <pc:sldMkLst>
          <pc:docMk/>
          <pc:sldMk cId="688568245" sldId="268"/>
        </pc:sldMkLst>
        <pc:spChg chg="mod">
          <ac:chgData name="Jakub Cygan" userId="S::u1556@spnr350.onmicrosoft.com::58dc49f7-7fc6-45d6-8650-b5780e63b6a9" providerId="AD" clId="Web-{1AF3C443-7DD6-C3EF-FAE0-48A51E09A006}" dt="2021-06-04T19:05:08.875" v="208" actId="20577"/>
          <ac:spMkLst>
            <pc:docMk/>
            <pc:sldMk cId="688568245" sldId="268"/>
            <ac:spMk id="2" creationId="{F377D798-E4EC-42BB-838C-9BF16D9FD57C}"/>
          </ac:spMkLst>
        </pc:spChg>
        <pc:spChg chg="mod">
          <ac:chgData name="Jakub Cygan" userId="S::u1556@spnr350.onmicrosoft.com::58dc49f7-7fc6-45d6-8650-b5780e63b6a9" providerId="AD" clId="Web-{1AF3C443-7DD6-C3EF-FAE0-48A51E09A006}" dt="2021-06-04T19:04:51.078" v="205" actId="20577"/>
          <ac:spMkLst>
            <pc:docMk/>
            <pc:sldMk cId="688568245" sldId="268"/>
            <ac:spMk id="3" creationId="{BE568DD4-D863-440D-82F3-0CD4C69DE6E6}"/>
          </ac:spMkLst>
        </pc:spChg>
      </pc:sldChg>
      <pc:sldChg chg="modSp new">
        <pc:chgData name="Jakub Cygan" userId="S::u1556@spnr350.onmicrosoft.com::58dc49f7-7fc6-45d6-8650-b5780e63b6a9" providerId="AD" clId="Web-{1AF3C443-7DD6-C3EF-FAE0-48A51E09A006}" dt="2021-06-04T19:05:18.156" v="214" actId="20577"/>
        <pc:sldMkLst>
          <pc:docMk/>
          <pc:sldMk cId="3608203527" sldId="269"/>
        </pc:sldMkLst>
        <pc:spChg chg="mod">
          <ac:chgData name="Jakub Cygan" userId="S::u1556@spnr350.onmicrosoft.com::58dc49f7-7fc6-45d6-8650-b5780e63b6a9" providerId="AD" clId="Web-{1AF3C443-7DD6-C3EF-FAE0-48A51E09A006}" dt="2021-06-04T19:05:18.156" v="214" actId="20577"/>
          <ac:spMkLst>
            <pc:docMk/>
            <pc:sldMk cId="3608203527" sldId="269"/>
            <ac:spMk id="2" creationId="{B9DD2DB6-9934-4E1B-BB99-1D6F854464C6}"/>
          </ac:spMkLst>
        </pc:spChg>
        <pc:spChg chg="mod">
          <ac:chgData name="Jakub Cygan" userId="S::u1556@spnr350.onmicrosoft.com::58dc49f7-7fc6-45d6-8650-b5780e63b6a9" providerId="AD" clId="Web-{1AF3C443-7DD6-C3EF-FAE0-48A51E09A006}" dt="2021-06-04T19:04:23.452" v="193" actId="20577"/>
          <ac:spMkLst>
            <pc:docMk/>
            <pc:sldMk cId="3608203527" sldId="269"/>
            <ac:spMk id="3" creationId="{1D835763-E5E6-4A01-BA46-79FF8D320DB9}"/>
          </ac:spMkLst>
        </pc:spChg>
      </pc:sldChg>
      <pc:sldChg chg="modSp new">
        <pc:chgData name="Jakub Cygan" userId="S::u1556@spnr350.onmicrosoft.com::58dc49f7-7fc6-45d6-8650-b5780e63b6a9" providerId="AD" clId="Web-{1AF3C443-7DD6-C3EF-FAE0-48A51E09A006}" dt="2021-06-04T19:06:18.814" v="234" actId="20577"/>
        <pc:sldMkLst>
          <pc:docMk/>
          <pc:sldMk cId="2226154322" sldId="270"/>
        </pc:sldMkLst>
        <pc:spChg chg="mod">
          <ac:chgData name="Jakub Cygan" userId="S::u1556@spnr350.onmicrosoft.com::58dc49f7-7fc6-45d6-8650-b5780e63b6a9" providerId="AD" clId="Web-{1AF3C443-7DD6-C3EF-FAE0-48A51E09A006}" dt="2021-06-04T19:05:40.860" v="216" actId="20577"/>
          <ac:spMkLst>
            <pc:docMk/>
            <pc:sldMk cId="2226154322" sldId="270"/>
            <ac:spMk id="2" creationId="{714D7044-3E89-4771-AF72-4978E8B87B81}"/>
          </ac:spMkLst>
        </pc:spChg>
        <pc:spChg chg="mod">
          <ac:chgData name="Jakub Cygan" userId="S::u1556@spnr350.onmicrosoft.com::58dc49f7-7fc6-45d6-8650-b5780e63b6a9" providerId="AD" clId="Web-{1AF3C443-7DD6-C3EF-FAE0-48A51E09A006}" dt="2021-06-04T19:06:18.814" v="234" actId="20577"/>
          <ac:spMkLst>
            <pc:docMk/>
            <pc:sldMk cId="2226154322" sldId="270"/>
            <ac:spMk id="3" creationId="{61EAF36A-443A-4FFF-9924-46D964D8FA97}"/>
          </ac:spMkLst>
        </pc:spChg>
      </pc:sldChg>
      <pc:sldChg chg="modSp new">
        <pc:chgData name="Jakub Cygan" userId="S::u1556@spnr350.onmicrosoft.com::58dc49f7-7fc6-45d6-8650-b5780e63b6a9" providerId="AD" clId="Web-{1AF3C443-7DD6-C3EF-FAE0-48A51E09A006}" dt="2021-06-04T19:06:44.283" v="236" actId="20577"/>
        <pc:sldMkLst>
          <pc:docMk/>
          <pc:sldMk cId="790405432" sldId="271"/>
        </pc:sldMkLst>
        <pc:spChg chg="mod">
          <ac:chgData name="Jakub Cygan" userId="S::u1556@spnr350.onmicrosoft.com::58dc49f7-7fc6-45d6-8650-b5780e63b6a9" providerId="AD" clId="Web-{1AF3C443-7DD6-C3EF-FAE0-48A51E09A006}" dt="2021-06-04T19:06:44.283" v="236" actId="20577"/>
          <ac:spMkLst>
            <pc:docMk/>
            <pc:sldMk cId="790405432" sldId="271"/>
            <ac:spMk id="2" creationId="{C0C5A987-A5EA-4929-AED9-EC593A58E375}"/>
          </ac:spMkLst>
        </pc:spChg>
        <pc:spChg chg="mod">
          <ac:chgData name="Jakub Cygan" userId="S::u1556@spnr350.onmicrosoft.com::58dc49f7-7fc6-45d6-8650-b5780e63b6a9" providerId="AD" clId="Web-{1AF3C443-7DD6-C3EF-FAE0-48A51E09A006}" dt="2021-06-04T19:06:08.439" v="228" actId="20577"/>
          <ac:spMkLst>
            <pc:docMk/>
            <pc:sldMk cId="790405432" sldId="271"/>
            <ac:spMk id="3" creationId="{FC7B9B86-97A5-4BA2-852C-12356C9A3022}"/>
          </ac:spMkLst>
        </pc:spChg>
      </pc:sldChg>
      <pc:sldChg chg="modSp new">
        <pc:chgData name="Jakub Cygan" userId="S::u1556@spnr350.onmicrosoft.com::58dc49f7-7fc6-45d6-8650-b5780e63b6a9" providerId="AD" clId="Web-{1AF3C443-7DD6-C3EF-FAE0-48A51E09A006}" dt="2021-06-04T19:07:00.393" v="248" actId="20577"/>
        <pc:sldMkLst>
          <pc:docMk/>
          <pc:sldMk cId="4151591419" sldId="272"/>
        </pc:sldMkLst>
        <pc:spChg chg="mod">
          <ac:chgData name="Jakub Cygan" userId="S::u1556@spnr350.onmicrosoft.com::58dc49f7-7fc6-45d6-8650-b5780e63b6a9" providerId="AD" clId="Web-{1AF3C443-7DD6-C3EF-FAE0-48A51E09A006}" dt="2021-06-04T19:07:00.393" v="248" actId="20577"/>
          <ac:spMkLst>
            <pc:docMk/>
            <pc:sldMk cId="4151591419" sldId="272"/>
            <ac:spMk id="2" creationId="{C1759520-B3BC-4B61-BA7F-A24942879811}"/>
          </ac:spMkLst>
        </pc:spChg>
      </pc:sldChg>
      <pc:sldChg chg="addSp modSp new">
        <pc:chgData name="Jakub Cygan" userId="S::u1556@spnr350.onmicrosoft.com::58dc49f7-7fc6-45d6-8650-b5780e63b6a9" providerId="AD" clId="Web-{1AF3C443-7DD6-C3EF-FAE0-48A51E09A006}" dt="2021-06-04T19:08:21.083" v="258" actId="14100"/>
        <pc:sldMkLst>
          <pc:docMk/>
          <pc:sldMk cId="1171886286" sldId="273"/>
        </pc:sldMkLst>
        <pc:spChg chg="mod">
          <ac:chgData name="Jakub Cygan" userId="S::u1556@spnr350.onmicrosoft.com::58dc49f7-7fc6-45d6-8650-b5780e63b6a9" providerId="AD" clId="Web-{1AF3C443-7DD6-C3EF-FAE0-48A51E09A006}" dt="2021-06-04T19:07:16.206" v="251" actId="20577"/>
          <ac:spMkLst>
            <pc:docMk/>
            <pc:sldMk cId="1171886286" sldId="273"/>
            <ac:spMk id="2" creationId="{3440D38A-F897-48EC-A37F-98C767C73E98}"/>
          </ac:spMkLst>
        </pc:spChg>
        <pc:spChg chg="mod">
          <ac:chgData name="Jakub Cygan" userId="S::u1556@spnr350.onmicrosoft.com::58dc49f7-7fc6-45d6-8650-b5780e63b6a9" providerId="AD" clId="Web-{1AF3C443-7DD6-C3EF-FAE0-48A51E09A006}" dt="2021-06-04T19:08:00.941" v="253" actId="20577"/>
          <ac:spMkLst>
            <pc:docMk/>
            <pc:sldMk cId="1171886286" sldId="273"/>
            <ac:spMk id="3" creationId="{D9CEAFC3-1CDA-490A-A8CC-5F0865DE5902}"/>
          </ac:spMkLst>
        </pc:spChg>
        <pc:picChg chg="add mod">
          <ac:chgData name="Jakub Cygan" userId="S::u1556@spnr350.onmicrosoft.com::58dc49f7-7fc6-45d6-8650-b5780e63b6a9" providerId="AD" clId="Web-{1AF3C443-7DD6-C3EF-FAE0-48A51E09A006}" dt="2021-06-04T19:08:21.083" v="258" actId="14100"/>
          <ac:picMkLst>
            <pc:docMk/>
            <pc:sldMk cId="1171886286" sldId="273"/>
            <ac:picMk id="4" creationId="{255E305D-C581-4845-AFE9-C5A0C610A23C}"/>
          </ac:picMkLst>
        </pc:picChg>
      </pc:sldChg>
      <pc:sldChg chg="addSp modSp new">
        <pc:chgData name="Jakub Cygan" userId="S::u1556@spnr350.onmicrosoft.com::58dc49f7-7fc6-45d6-8650-b5780e63b6a9" providerId="AD" clId="Web-{1AF3C443-7DD6-C3EF-FAE0-48A51E09A006}" dt="2021-06-04T19:09:11.568" v="266" actId="1076"/>
        <pc:sldMkLst>
          <pc:docMk/>
          <pc:sldMk cId="2204079592" sldId="274"/>
        </pc:sldMkLst>
        <pc:spChg chg="mod">
          <ac:chgData name="Jakub Cygan" userId="S::u1556@spnr350.onmicrosoft.com::58dc49f7-7fc6-45d6-8650-b5780e63b6a9" providerId="AD" clId="Web-{1AF3C443-7DD6-C3EF-FAE0-48A51E09A006}" dt="2021-06-04T19:08:59.990" v="261" actId="20577"/>
          <ac:spMkLst>
            <pc:docMk/>
            <pc:sldMk cId="2204079592" sldId="274"/>
            <ac:spMk id="3" creationId="{340EEA0A-36CD-41D8-9BD3-E72FD1F0C8C6}"/>
          </ac:spMkLst>
        </pc:spChg>
        <pc:picChg chg="add mod">
          <ac:chgData name="Jakub Cygan" userId="S::u1556@spnr350.onmicrosoft.com::58dc49f7-7fc6-45d6-8650-b5780e63b6a9" providerId="AD" clId="Web-{1AF3C443-7DD6-C3EF-FAE0-48A51E09A006}" dt="2021-06-04T19:09:11.568" v="266" actId="1076"/>
          <ac:picMkLst>
            <pc:docMk/>
            <pc:sldMk cId="2204079592" sldId="274"/>
            <ac:picMk id="4" creationId="{B4CE1789-5382-4CB3-99F4-23452EF4384E}"/>
          </ac:picMkLst>
        </pc:picChg>
      </pc:sldChg>
      <pc:sldChg chg="addSp modSp new mod setBg">
        <pc:chgData name="Jakub Cygan" userId="S::u1556@spnr350.onmicrosoft.com::58dc49f7-7fc6-45d6-8650-b5780e63b6a9" providerId="AD" clId="Web-{1AF3C443-7DD6-C3EF-FAE0-48A51E09A006}" dt="2021-06-04T19:10:30.461" v="284" actId="20577"/>
        <pc:sldMkLst>
          <pc:docMk/>
          <pc:sldMk cId="3225172498" sldId="275"/>
        </pc:sldMkLst>
        <pc:spChg chg="mod">
          <ac:chgData name="Jakub Cygan" userId="S::u1556@spnr350.onmicrosoft.com::58dc49f7-7fc6-45d6-8650-b5780e63b6a9" providerId="AD" clId="Web-{1AF3C443-7DD6-C3EF-FAE0-48A51E09A006}" dt="2021-06-04T19:09:36.569" v="271" actId="20577"/>
          <ac:spMkLst>
            <pc:docMk/>
            <pc:sldMk cId="3225172498" sldId="275"/>
            <ac:spMk id="2" creationId="{A40830FD-D4C3-4F59-978B-5B690E66028C}"/>
          </ac:spMkLst>
        </pc:spChg>
        <pc:spChg chg="add mod">
          <ac:chgData name="Jakub Cygan" userId="S::u1556@spnr350.onmicrosoft.com::58dc49f7-7fc6-45d6-8650-b5780e63b6a9" providerId="AD" clId="Web-{1AF3C443-7DD6-C3EF-FAE0-48A51E09A006}" dt="2021-06-04T19:10:30.461" v="284" actId="20577"/>
          <ac:spMkLst>
            <pc:docMk/>
            <pc:sldMk cId="3225172498" sldId="275"/>
            <ac:spMk id="3" creationId="{58C5A44B-C0F2-422E-AD79-76ADC89875A0}"/>
          </ac:spMkLst>
        </pc:spChg>
        <pc:spChg chg="add">
          <ac:chgData name="Jakub Cygan" userId="S::u1556@spnr350.onmicrosoft.com::58dc49f7-7fc6-45d6-8650-b5780e63b6a9" providerId="AD" clId="Web-{1AF3C443-7DD6-C3EF-FAE0-48A51E09A006}" dt="2021-06-04T19:09:29.459" v="268"/>
          <ac:spMkLst>
            <pc:docMk/>
            <pc:sldMk cId="3225172498" sldId="275"/>
            <ac:spMk id="7" creationId="{1ED69555-EE48-4B19-812B-4E1068DBF976}"/>
          </ac:spMkLst>
        </pc:spChg>
        <pc:spChg chg="add">
          <ac:chgData name="Jakub Cygan" userId="S::u1556@spnr350.onmicrosoft.com::58dc49f7-7fc6-45d6-8650-b5780e63b6a9" providerId="AD" clId="Web-{1AF3C443-7DD6-C3EF-FAE0-48A51E09A006}" dt="2021-06-04T19:09:29.459" v="268"/>
          <ac:spMkLst>
            <pc:docMk/>
            <pc:sldMk cId="3225172498" sldId="275"/>
            <ac:spMk id="9" creationId="{57AEB73D-F521-4B19-820F-12DB6BCC8406}"/>
          </ac:spMkLst>
        </pc:spChg>
        <pc:spChg chg="add">
          <ac:chgData name="Jakub Cygan" userId="S::u1556@spnr350.onmicrosoft.com::58dc49f7-7fc6-45d6-8650-b5780e63b6a9" providerId="AD" clId="Web-{1AF3C443-7DD6-C3EF-FAE0-48A51E09A006}" dt="2021-06-04T19:09:29.459" v="268"/>
          <ac:spMkLst>
            <pc:docMk/>
            <pc:sldMk cId="3225172498" sldId="275"/>
            <ac:spMk id="11" creationId="{6B72EEBA-3A5D-41CE-8465-A45A0F65674E}"/>
          </ac:spMkLst>
        </pc:spChg>
        <pc:spChg chg="add">
          <ac:chgData name="Jakub Cygan" userId="S::u1556@spnr350.onmicrosoft.com::58dc49f7-7fc6-45d6-8650-b5780e63b6a9" providerId="AD" clId="Web-{1AF3C443-7DD6-C3EF-FAE0-48A51E09A006}" dt="2021-06-04T19:09:29.459" v="268"/>
          <ac:spMkLst>
            <pc:docMk/>
            <pc:sldMk cId="3225172498" sldId="275"/>
            <ac:spMk id="13" creationId="{EA164D6B-6878-4B9F-A2D0-985D39B17B46}"/>
          </ac:spMkLst>
        </pc:spChg>
        <pc:spChg chg="add">
          <ac:chgData name="Jakub Cygan" userId="S::u1556@spnr350.onmicrosoft.com::58dc49f7-7fc6-45d6-8650-b5780e63b6a9" providerId="AD" clId="Web-{1AF3C443-7DD6-C3EF-FAE0-48A51E09A006}" dt="2021-06-04T19:09:29.459" v="268"/>
          <ac:spMkLst>
            <pc:docMk/>
            <pc:sldMk cId="3225172498" sldId="275"/>
            <ac:spMk id="15" creationId="{4413CD7F-736E-4AF7-AB2B-473CAA9E1D09}"/>
          </ac:spMkLst>
        </pc:spChg>
        <pc:spChg chg="add">
          <ac:chgData name="Jakub Cygan" userId="S::u1556@spnr350.onmicrosoft.com::58dc49f7-7fc6-45d6-8650-b5780e63b6a9" providerId="AD" clId="Web-{1AF3C443-7DD6-C3EF-FAE0-48A51E09A006}" dt="2021-06-04T19:09:29.459" v="268"/>
          <ac:spMkLst>
            <pc:docMk/>
            <pc:sldMk cId="3225172498" sldId="275"/>
            <ac:spMk id="17" creationId="{55EDA2F5-6B28-478B-9AC4-43FE41E2B3C6}"/>
          </ac:spMkLst>
        </pc:spChg>
        <pc:spChg chg="add">
          <ac:chgData name="Jakub Cygan" userId="S::u1556@spnr350.onmicrosoft.com::58dc49f7-7fc6-45d6-8650-b5780e63b6a9" providerId="AD" clId="Web-{1AF3C443-7DD6-C3EF-FAE0-48A51E09A006}" dt="2021-06-04T19:09:29.459" v="268"/>
          <ac:spMkLst>
            <pc:docMk/>
            <pc:sldMk cId="3225172498" sldId="275"/>
            <ac:spMk id="19" creationId="{701D712E-ABB9-4258-877D-9349C8577A07}"/>
          </ac:spMkLst>
        </pc:spChg>
        <pc:spChg chg="add">
          <ac:chgData name="Jakub Cygan" userId="S::u1556@spnr350.onmicrosoft.com::58dc49f7-7fc6-45d6-8650-b5780e63b6a9" providerId="AD" clId="Web-{1AF3C443-7DD6-C3EF-FAE0-48A51E09A006}" dt="2021-06-04T19:09:29.459" v="268"/>
          <ac:spMkLst>
            <pc:docMk/>
            <pc:sldMk cId="3225172498" sldId="275"/>
            <ac:spMk id="21" creationId="{E7528E56-1447-4C98-882B-CE26279501A1}"/>
          </ac:spMkLst>
        </pc:spChg>
      </pc:sldChg>
    </pc:docChg>
  </pc:docChgLst>
  <pc:docChgLst>
    <pc:chgData name="Jakub Cygan" userId="S::u1556@spnr350.onmicrosoft.com::58dc49f7-7fc6-45d6-8650-b5780e63b6a9" providerId="AD" clId="Web-{2D4F3B78-3ADA-46D8-A0A5-01CA7B39E462}"/>
    <pc:docChg chg="modSld addMainMaster delMainMaster">
      <pc:chgData name="Jakub Cygan" userId="S::u1556@spnr350.onmicrosoft.com::58dc49f7-7fc6-45d6-8650-b5780e63b6a9" providerId="AD" clId="Web-{2D4F3B78-3ADA-46D8-A0A5-01CA7B39E462}" dt="2021-06-04T10:57:42.641" v="13" actId="20577"/>
      <pc:docMkLst>
        <pc:docMk/>
      </pc:docMkLst>
      <pc:sldChg chg="addSp delSp modSp mod setBg modClrScheme chgLayout">
        <pc:chgData name="Jakub Cygan" userId="S::u1556@spnr350.onmicrosoft.com::58dc49f7-7fc6-45d6-8650-b5780e63b6a9" providerId="AD" clId="Web-{2D4F3B78-3ADA-46D8-A0A5-01CA7B39E462}" dt="2021-06-04T10:57:42.641" v="13" actId="20577"/>
        <pc:sldMkLst>
          <pc:docMk/>
          <pc:sldMk cId="650317164" sldId="256"/>
        </pc:sldMkLst>
        <pc:spChg chg="mod">
          <ac:chgData name="Jakub Cygan" userId="S::u1556@spnr350.onmicrosoft.com::58dc49f7-7fc6-45d6-8650-b5780e63b6a9" providerId="AD" clId="Web-{2D4F3B78-3ADA-46D8-A0A5-01CA7B39E462}" dt="2021-06-04T10:57:33.156" v="3" actId="20577"/>
          <ac:spMkLst>
            <pc:docMk/>
            <pc:sldMk cId="650317164" sldId="256"/>
            <ac:spMk id="2" creationId="{00000000-0000-0000-0000-000000000000}"/>
          </ac:spMkLst>
        </pc:spChg>
        <pc:spChg chg="mod">
          <ac:chgData name="Jakub Cygan" userId="S::u1556@spnr350.onmicrosoft.com::58dc49f7-7fc6-45d6-8650-b5780e63b6a9" providerId="AD" clId="Web-{2D4F3B78-3ADA-46D8-A0A5-01CA7B39E462}" dt="2021-06-04T10:57:42.641" v="13" actId="20577"/>
          <ac:spMkLst>
            <pc:docMk/>
            <pc:sldMk cId="650317164" sldId="256"/>
            <ac:spMk id="3" creationId="{00000000-0000-0000-0000-000000000000}"/>
          </ac:spMkLst>
        </pc:spChg>
        <pc:spChg chg="add">
          <ac:chgData name="Jakub Cygan" userId="S::u1556@spnr350.onmicrosoft.com::58dc49f7-7fc6-45d6-8650-b5780e63b6a9" providerId="AD" clId="Web-{2D4F3B78-3ADA-46D8-A0A5-01CA7B39E462}" dt="2021-06-04T10:57:25.702" v="2"/>
          <ac:spMkLst>
            <pc:docMk/>
            <pc:sldMk cId="650317164" sldId="256"/>
            <ac:spMk id="8" creationId="{EA164D6B-6878-4B9F-A2D0-985D39B17B46}"/>
          </ac:spMkLst>
        </pc:spChg>
        <pc:spChg chg="add del">
          <ac:chgData name="Jakub Cygan" userId="S::u1556@spnr350.onmicrosoft.com::58dc49f7-7fc6-45d6-8650-b5780e63b6a9" providerId="AD" clId="Web-{2D4F3B78-3ADA-46D8-A0A5-01CA7B39E462}" dt="2021-06-04T10:57:25.655" v="1"/>
          <ac:spMkLst>
            <pc:docMk/>
            <pc:sldMk cId="650317164" sldId="256"/>
            <ac:spMk id="9" creationId="{3A397E3E-B90C-4D82-BAAA-36F7AC6A4565}"/>
          </ac:spMkLst>
        </pc:spChg>
        <pc:spChg chg="add">
          <ac:chgData name="Jakub Cygan" userId="S::u1556@spnr350.onmicrosoft.com::58dc49f7-7fc6-45d6-8650-b5780e63b6a9" providerId="AD" clId="Web-{2D4F3B78-3ADA-46D8-A0A5-01CA7B39E462}" dt="2021-06-04T10:57:25.702" v="2"/>
          <ac:spMkLst>
            <pc:docMk/>
            <pc:sldMk cId="650317164" sldId="256"/>
            <ac:spMk id="10" creationId="{4413CD7F-736E-4AF7-AB2B-473CAA9E1D09}"/>
          </ac:spMkLst>
        </pc:spChg>
        <pc:spChg chg="add del">
          <ac:chgData name="Jakub Cygan" userId="S::u1556@spnr350.onmicrosoft.com::58dc49f7-7fc6-45d6-8650-b5780e63b6a9" providerId="AD" clId="Web-{2D4F3B78-3ADA-46D8-A0A5-01CA7B39E462}" dt="2021-06-04T10:57:25.655" v="1"/>
          <ac:spMkLst>
            <pc:docMk/>
            <pc:sldMk cId="650317164" sldId="256"/>
            <ac:spMk id="11" creationId="{D115D553-F1E2-4033-8E29-ECED90BF582F}"/>
          </ac:spMkLst>
        </pc:spChg>
        <pc:spChg chg="add">
          <ac:chgData name="Jakub Cygan" userId="S::u1556@spnr350.onmicrosoft.com::58dc49f7-7fc6-45d6-8650-b5780e63b6a9" providerId="AD" clId="Web-{2D4F3B78-3ADA-46D8-A0A5-01CA7B39E462}" dt="2021-06-04T10:57:25.702" v="2"/>
          <ac:spMkLst>
            <pc:docMk/>
            <pc:sldMk cId="650317164" sldId="256"/>
            <ac:spMk id="12" creationId="{55EDA2F5-6B28-478B-9AC4-43FE41E2B3C6}"/>
          </ac:spMkLst>
        </pc:spChg>
        <pc:spChg chg="add del">
          <ac:chgData name="Jakub Cygan" userId="S::u1556@spnr350.onmicrosoft.com::58dc49f7-7fc6-45d6-8650-b5780e63b6a9" providerId="AD" clId="Web-{2D4F3B78-3ADA-46D8-A0A5-01CA7B39E462}" dt="2021-06-04T10:57:25.655" v="1"/>
          <ac:spMkLst>
            <pc:docMk/>
            <pc:sldMk cId="650317164" sldId="256"/>
            <ac:spMk id="13" creationId="{E16C8D8F-10E9-4498-ABDB-0F923F8B6837}"/>
          </ac:spMkLst>
        </pc:spChg>
        <pc:spChg chg="add">
          <ac:chgData name="Jakub Cygan" userId="S::u1556@spnr350.onmicrosoft.com::58dc49f7-7fc6-45d6-8650-b5780e63b6a9" providerId="AD" clId="Web-{2D4F3B78-3ADA-46D8-A0A5-01CA7B39E462}" dt="2021-06-04T10:57:25.702" v="2"/>
          <ac:spMkLst>
            <pc:docMk/>
            <pc:sldMk cId="650317164" sldId="256"/>
            <ac:spMk id="14" creationId="{701D712E-ABB9-4258-877D-9349C8577A07}"/>
          </ac:spMkLst>
        </pc:spChg>
        <pc:spChg chg="add del">
          <ac:chgData name="Jakub Cygan" userId="S::u1556@spnr350.onmicrosoft.com::58dc49f7-7fc6-45d6-8650-b5780e63b6a9" providerId="AD" clId="Web-{2D4F3B78-3ADA-46D8-A0A5-01CA7B39E462}" dt="2021-06-04T10:57:25.655" v="1"/>
          <ac:spMkLst>
            <pc:docMk/>
            <pc:sldMk cId="650317164" sldId="256"/>
            <ac:spMk id="15" creationId="{6617B5AA-8A0D-41D3-B2EF-8BC53E3B7DFF}"/>
          </ac:spMkLst>
        </pc:spChg>
        <pc:spChg chg="add">
          <ac:chgData name="Jakub Cygan" userId="S::u1556@spnr350.onmicrosoft.com::58dc49f7-7fc6-45d6-8650-b5780e63b6a9" providerId="AD" clId="Web-{2D4F3B78-3ADA-46D8-A0A5-01CA7B39E462}" dt="2021-06-04T10:57:25.702" v="2"/>
          <ac:spMkLst>
            <pc:docMk/>
            <pc:sldMk cId="650317164" sldId="256"/>
            <ac:spMk id="16" creationId="{E7528E56-1447-4C98-882B-CE26279501A1}"/>
          </ac:spMkLst>
        </pc:spChg>
        <pc:spChg chg="add del">
          <ac:chgData name="Jakub Cygan" userId="S::u1556@spnr350.onmicrosoft.com::58dc49f7-7fc6-45d6-8650-b5780e63b6a9" providerId="AD" clId="Web-{2D4F3B78-3ADA-46D8-A0A5-01CA7B39E462}" dt="2021-06-04T10:57:25.655" v="1"/>
          <ac:spMkLst>
            <pc:docMk/>
            <pc:sldMk cId="650317164" sldId="256"/>
            <ac:spMk id="17" creationId="{1E5A83E3-8A11-4492-BB6E-F5F2240316FB}"/>
          </ac:spMkLst>
        </pc:spChg>
        <pc:spChg chg="add del">
          <ac:chgData name="Jakub Cygan" userId="S::u1556@spnr350.onmicrosoft.com::58dc49f7-7fc6-45d6-8650-b5780e63b6a9" providerId="AD" clId="Web-{2D4F3B78-3ADA-46D8-A0A5-01CA7B39E462}" dt="2021-06-04T10:57:25.655" v="1"/>
          <ac:spMkLst>
            <pc:docMk/>
            <pc:sldMk cId="650317164" sldId="256"/>
            <ac:spMk id="19" creationId="{572EB308-9A4E-4332-A908-22F2978D7545}"/>
          </ac:spMkLst>
        </pc:spChg>
        <pc:spChg chg="add del">
          <ac:chgData name="Jakub Cygan" userId="S::u1556@spnr350.onmicrosoft.com::58dc49f7-7fc6-45d6-8650-b5780e63b6a9" providerId="AD" clId="Web-{2D4F3B78-3ADA-46D8-A0A5-01CA7B39E462}" dt="2021-06-04T10:57:25.655" v="1"/>
          <ac:spMkLst>
            <pc:docMk/>
            <pc:sldMk cId="650317164" sldId="256"/>
            <ac:spMk id="25" creationId="{90A7F83A-9728-4030-8E45-9ECF1ABCCC12}"/>
          </ac:spMkLst>
        </pc:spChg>
        <pc:spChg chg="add del">
          <ac:chgData name="Jakub Cygan" userId="S::u1556@spnr350.onmicrosoft.com::58dc49f7-7fc6-45d6-8650-b5780e63b6a9" providerId="AD" clId="Web-{2D4F3B78-3ADA-46D8-A0A5-01CA7B39E462}" dt="2021-06-04T10:57:25.655" v="1"/>
          <ac:spMkLst>
            <pc:docMk/>
            <pc:sldMk cId="650317164" sldId="256"/>
            <ac:spMk id="27" creationId="{4D1A5E71-B6B6-486A-8CDC-C7ABD9B903F6}"/>
          </ac:spMkLst>
        </pc:spChg>
        <pc:spChg chg="add del">
          <ac:chgData name="Jakub Cygan" userId="S::u1556@spnr350.onmicrosoft.com::58dc49f7-7fc6-45d6-8650-b5780e63b6a9" providerId="AD" clId="Web-{2D4F3B78-3ADA-46D8-A0A5-01CA7B39E462}" dt="2021-06-04T10:57:25.655" v="1"/>
          <ac:spMkLst>
            <pc:docMk/>
            <pc:sldMk cId="650317164" sldId="256"/>
            <ac:spMk id="29" creationId="{8E44D629-6B8E-4D88-A77E-149C0ED03498}"/>
          </ac:spMkLst>
        </pc:spChg>
        <pc:grpChg chg="add del">
          <ac:chgData name="Jakub Cygan" userId="S::u1556@spnr350.onmicrosoft.com::58dc49f7-7fc6-45d6-8650-b5780e63b6a9" providerId="AD" clId="Web-{2D4F3B78-3ADA-46D8-A0A5-01CA7B39E462}" dt="2021-06-04T10:57:25.655" v="1"/>
          <ac:grpSpMkLst>
            <pc:docMk/>
            <pc:sldMk cId="650317164" sldId="256"/>
            <ac:grpSpMk id="21" creationId="{BB7A900B-006E-46F4-831E-5AABAEE45EE1}"/>
          </ac:grpSpMkLst>
        </pc:grpChg>
        <pc:picChg chg="add del">
          <ac:chgData name="Jakub Cygan" userId="S::u1556@spnr350.onmicrosoft.com::58dc49f7-7fc6-45d6-8650-b5780e63b6a9" providerId="AD" clId="Web-{2D4F3B78-3ADA-46D8-A0A5-01CA7B39E462}" dt="2021-06-04T10:57:25.655" v="1"/>
          <ac:picMkLst>
            <pc:docMk/>
            <pc:sldMk cId="650317164" sldId="256"/>
            <ac:picMk id="4" creationId="{DC3E7CE9-7EE9-443C-84D1-3120480B7CD6}"/>
          </ac:picMkLst>
        </pc:picChg>
      </pc:sldChg>
      <pc:sldMasterChg chg="add del addSldLayout delSldLayout">
        <pc:chgData name="Jakub Cygan" userId="S::u1556@spnr350.onmicrosoft.com::58dc49f7-7fc6-45d6-8650-b5780e63b6a9" providerId="AD" clId="Web-{2D4F3B78-3ADA-46D8-A0A5-01CA7B39E462}" dt="2021-06-04T10:57:25.702" v="2"/>
        <pc:sldMasterMkLst>
          <pc:docMk/>
          <pc:sldMasterMk cId="3926633689" sldId="2147483648"/>
        </pc:sldMasterMkLst>
        <pc:sldLayoutChg chg="add del">
          <pc:chgData name="Jakub Cygan" userId="S::u1556@spnr350.onmicrosoft.com::58dc49f7-7fc6-45d6-8650-b5780e63b6a9" providerId="AD" clId="Web-{2D4F3B78-3ADA-46D8-A0A5-01CA7B39E462}" dt="2021-06-04T10:57:25.702" v="2"/>
          <pc:sldLayoutMkLst>
            <pc:docMk/>
            <pc:sldMasterMk cId="3926633689" sldId="2147483648"/>
            <pc:sldLayoutMk cId="3391757436" sldId="2147483649"/>
          </pc:sldLayoutMkLst>
        </pc:sldLayoutChg>
        <pc:sldLayoutChg chg="add del">
          <pc:chgData name="Jakub Cygan" userId="S::u1556@spnr350.onmicrosoft.com::58dc49f7-7fc6-45d6-8650-b5780e63b6a9" providerId="AD" clId="Web-{2D4F3B78-3ADA-46D8-A0A5-01CA7B39E462}" dt="2021-06-04T10:57:25.702" v="2"/>
          <pc:sldLayoutMkLst>
            <pc:docMk/>
            <pc:sldMasterMk cId="3926633689" sldId="2147483648"/>
            <pc:sldLayoutMk cId="967380084" sldId="2147483650"/>
          </pc:sldLayoutMkLst>
        </pc:sldLayoutChg>
        <pc:sldLayoutChg chg="add del">
          <pc:chgData name="Jakub Cygan" userId="S::u1556@spnr350.onmicrosoft.com::58dc49f7-7fc6-45d6-8650-b5780e63b6a9" providerId="AD" clId="Web-{2D4F3B78-3ADA-46D8-A0A5-01CA7B39E462}" dt="2021-06-04T10:57:25.702" v="2"/>
          <pc:sldLayoutMkLst>
            <pc:docMk/>
            <pc:sldMasterMk cId="3926633689" sldId="2147483648"/>
            <pc:sldLayoutMk cId="13234121" sldId="2147483651"/>
          </pc:sldLayoutMkLst>
        </pc:sldLayoutChg>
        <pc:sldLayoutChg chg="add del">
          <pc:chgData name="Jakub Cygan" userId="S::u1556@spnr350.onmicrosoft.com::58dc49f7-7fc6-45d6-8650-b5780e63b6a9" providerId="AD" clId="Web-{2D4F3B78-3ADA-46D8-A0A5-01CA7B39E462}" dt="2021-06-04T10:57:25.702" v="2"/>
          <pc:sldLayoutMkLst>
            <pc:docMk/>
            <pc:sldMasterMk cId="3926633689" sldId="2147483648"/>
            <pc:sldLayoutMk cId="3883036252" sldId="2147483652"/>
          </pc:sldLayoutMkLst>
        </pc:sldLayoutChg>
        <pc:sldLayoutChg chg="add del">
          <pc:chgData name="Jakub Cygan" userId="S::u1556@spnr350.onmicrosoft.com::58dc49f7-7fc6-45d6-8650-b5780e63b6a9" providerId="AD" clId="Web-{2D4F3B78-3ADA-46D8-A0A5-01CA7B39E462}" dt="2021-06-04T10:57:25.702" v="2"/>
          <pc:sldLayoutMkLst>
            <pc:docMk/>
            <pc:sldMasterMk cId="3926633689" sldId="2147483648"/>
            <pc:sldLayoutMk cId="961808292" sldId="2147483653"/>
          </pc:sldLayoutMkLst>
        </pc:sldLayoutChg>
        <pc:sldLayoutChg chg="add del">
          <pc:chgData name="Jakub Cygan" userId="S::u1556@spnr350.onmicrosoft.com::58dc49f7-7fc6-45d6-8650-b5780e63b6a9" providerId="AD" clId="Web-{2D4F3B78-3ADA-46D8-A0A5-01CA7B39E462}" dt="2021-06-04T10:57:25.702" v="2"/>
          <pc:sldLayoutMkLst>
            <pc:docMk/>
            <pc:sldMasterMk cId="3926633689" sldId="2147483648"/>
            <pc:sldLayoutMk cId="1544797292" sldId="2147483654"/>
          </pc:sldLayoutMkLst>
        </pc:sldLayoutChg>
        <pc:sldLayoutChg chg="add del">
          <pc:chgData name="Jakub Cygan" userId="S::u1556@spnr350.onmicrosoft.com::58dc49f7-7fc6-45d6-8650-b5780e63b6a9" providerId="AD" clId="Web-{2D4F3B78-3ADA-46D8-A0A5-01CA7B39E462}" dt="2021-06-04T10:57:25.702" v="2"/>
          <pc:sldLayoutMkLst>
            <pc:docMk/>
            <pc:sldMasterMk cId="3926633689" sldId="2147483648"/>
            <pc:sldLayoutMk cId="1850839136" sldId="2147483655"/>
          </pc:sldLayoutMkLst>
        </pc:sldLayoutChg>
        <pc:sldLayoutChg chg="add del">
          <pc:chgData name="Jakub Cygan" userId="S::u1556@spnr350.onmicrosoft.com::58dc49f7-7fc6-45d6-8650-b5780e63b6a9" providerId="AD" clId="Web-{2D4F3B78-3ADA-46D8-A0A5-01CA7B39E462}" dt="2021-06-04T10:57:25.702" v="2"/>
          <pc:sldLayoutMkLst>
            <pc:docMk/>
            <pc:sldMasterMk cId="3926633689" sldId="2147483648"/>
            <pc:sldLayoutMk cId="2715530444" sldId="2147483656"/>
          </pc:sldLayoutMkLst>
        </pc:sldLayoutChg>
        <pc:sldLayoutChg chg="add del">
          <pc:chgData name="Jakub Cygan" userId="S::u1556@spnr350.onmicrosoft.com::58dc49f7-7fc6-45d6-8650-b5780e63b6a9" providerId="AD" clId="Web-{2D4F3B78-3ADA-46D8-A0A5-01CA7B39E462}" dt="2021-06-04T10:57:25.702" v="2"/>
          <pc:sldLayoutMkLst>
            <pc:docMk/>
            <pc:sldMasterMk cId="3926633689" sldId="2147483648"/>
            <pc:sldLayoutMk cId="3024906009" sldId="2147483657"/>
          </pc:sldLayoutMkLst>
        </pc:sldLayoutChg>
        <pc:sldLayoutChg chg="add del">
          <pc:chgData name="Jakub Cygan" userId="S::u1556@spnr350.onmicrosoft.com::58dc49f7-7fc6-45d6-8650-b5780e63b6a9" providerId="AD" clId="Web-{2D4F3B78-3ADA-46D8-A0A5-01CA7B39E462}" dt="2021-06-04T10:57:25.702" v="2"/>
          <pc:sldLayoutMkLst>
            <pc:docMk/>
            <pc:sldMasterMk cId="3926633689" sldId="2147483648"/>
            <pc:sldLayoutMk cId="2454508176" sldId="2147483658"/>
          </pc:sldLayoutMkLst>
        </pc:sldLayoutChg>
        <pc:sldLayoutChg chg="add del">
          <pc:chgData name="Jakub Cygan" userId="S::u1556@spnr350.onmicrosoft.com::58dc49f7-7fc6-45d6-8650-b5780e63b6a9" providerId="AD" clId="Web-{2D4F3B78-3ADA-46D8-A0A5-01CA7B39E462}" dt="2021-06-04T10:57:25.702" v="2"/>
          <pc:sldLayoutMkLst>
            <pc:docMk/>
            <pc:sldMasterMk cId="3926633689" sldId="2147483648"/>
            <pc:sldLayoutMk cId="1340386666" sldId="2147483659"/>
          </pc:sldLayoutMkLst>
        </pc:sldLayoutChg>
      </pc:sldMasterChg>
      <pc:sldMasterChg chg="add del replId addSldLayout delSldLayout">
        <pc:chgData name="Jakub Cygan" userId="S::u1556@spnr350.onmicrosoft.com::58dc49f7-7fc6-45d6-8650-b5780e63b6a9" providerId="AD" clId="Web-{2D4F3B78-3ADA-46D8-A0A5-01CA7B39E462}" dt="2021-06-04T10:57:25.655" v="1"/>
        <pc:sldMasterMkLst>
          <pc:docMk/>
          <pc:sldMasterMk cId="3603593257" sldId="2147483660"/>
        </pc:sldMasterMkLst>
        <pc:sldLayoutChg chg="add del">
          <pc:chgData name="Jakub Cygan" userId="S::u1556@spnr350.onmicrosoft.com::58dc49f7-7fc6-45d6-8650-b5780e63b6a9" providerId="AD" clId="Web-{2D4F3B78-3ADA-46D8-A0A5-01CA7B39E462}" dt="2021-06-04T10:57:25.655" v="1"/>
          <pc:sldLayoutMkLst>
            <pc:docMk/>
            <pc:sldMasterMk cId="3603593257" sldId="2147483660"/>
            <pc:sldLayoutMk cId="755853346" sldId="2147483661"/>
          </pc:sldLayoutMkLst>
        </pc:sldLayoutChg>
        <pc:sldLayoutChg chg="add del replId">
          <pc:chgData name="Jakub Cygan" userId="S::u1556@spnr350.onmicrosoft.com::58dc49f7-7fc6-45d6-8650-b5780e63b6a9" providerId="AD" clId="Web-{2D4F3B78-3ADA-46D8-A0A5-01CA7B39E462}" dt="2021-06-04T10:57:25.655" v="1"/>
          <pc:sldLayoutMkLst>
            <pc:docMk/>
            <pc:sldMasterMk cId="3603593257" sldId="2147483660"/>
            <pc:sldLayoutMk cId="283873370" sldId="2147483662"/>
          </pc:sldLayoutMkLst>
        </pc:sldLayoutChg>
        <pc:sldLayoutChg chg="add del replId">
          <pc:chgData name="Jakub Cygan" userId="S::u1556@spnr350.onmicrosoft.com::58dc49f7-7fc6-45d6-8650-b5780e63b6a9" providerId="AD" clId="Web-{2D4F3B78-3ADA-46D8-A0A5-01CA7B39E462}" dt="2021-06-04T10:57:25.655" v="1"/>
          <pc:sldLayoutMkLst>
            <pc:docMk/>
            <pc:sldMasterMk cId="3603593257" sldId="2147483660"/>
            <pc:sldLayoutMk cId="732217667" sldId="2147483663"/>
          </pc:sldLayoutMkLst>
        </pc:sldLayoutChg>
        <pc:sldLayoutChg chg="add del replId">
          <pc:chgData name="Jakub Cygan" userId="S::u1556@spnr350.onmicrosoft.com::58dc49f7-7fc6-45d6-8650-b5780e63b6a9" providerId="AD" clId="Web-{2D4F3B78-3ADA-46D8-A0A5-01CA7B39E462}" dt="2021-06-04T10:57:25.655" v="1"/>
          <pc:sldLayoutMkLst>
            <pc:docMk/>
            <pc:sldMasterMk cId="3603593257" sldId="2147483660"/>
            <pc:sldLayoutMk cId="3533158028" sldId="2147483664"/>
          </pc:sldLayoutMkLst>
        </pc:sldLayoutChg>
        <pc:sldLayoutChg chg="add del replId">
          <pc:chgData name="Jakub Cygan" userId="S::u1556@spnr350.onmicrosoft.com::58dc49f7-7fc6-45d6-8650-b5780e63b6a9" providerId="AD" clId="Web-{2D4F3B78-3ADA-46D8-A0A5-01CA7B39E462}" dt="2021-06-04T10:57:25.655" v="1"/>
          <pc:sldLayoutMkLst>
            <pc:docMk/>
            <pc:sldMasterMk cId="3603593257" sldId="2147483660"/>
            <pc:sldLayoutMk cId="940572696" sldId="2147483665"/>
          </pc:sldLayoutMkLst>
        </pc:sldLayoutChg>
        <pc:sldLayoutChg chg="add del replId">
          <pc:chgData name="Jakub Cygan" userId="S::u1556@spnr350.onmicrosoft.com::58dc49f7-7fc6-45d6-8650-b5780e63b6a9" providerId="AD" clId="Web-{2D4F3B78-3ADA-46D8-A0A5-01CA7B39E462}" dt="2021-06-04T10:57:25.655" v="1"/>
          <pc:sldLayoutMkLst>
            <pc:docMk/>
            <pc:sldMasterMk cId="3603593257" sldId="2147483660"/>
            <pc:sldLayoutMk cId="3604688599" sldId="2147483666"/>
          </pc:sldLayoutMkLst>
        </pc:sldLayoutChg>
        <pc:sldLayoutChg chg="add del replId">
          <pc:chgData name="Jakub Cygan" userId="S::u1556@spnr350.onmicrosoft.com::58dc49f7-7fc6-45d6-8650-b5780e63b6a9" providerId="AD" clId="Web-{2D4F3B78-3ADA-46D8-A0A5-01CA7B39E462}" dt="2021-06-04T10:57:25.655" v="1"/>
          <pc:sldLayoutMkLst>
            <pc:docMk/>
            <pc:sldMasterMk cId="3603593257" sldId="2147483660"/>
            <pc:sldLayoutMk cId="2566643720" sldId="2147483667"/>
          </pc:sldLayoutMkLst>
        </pc:sldLayoutChg>
        <pc:sldLayoutChg chg="add del replId">
          <pc:chgData name="Jakub Cygan" userId="S::u1556@spnr350.onmicrosoft.com::58dc49f7-7fc6-45d6-8650-b5780e63b6a9" providerId="AD" clId="Web-{2D4F3B78-3ADA-46D8-A0A5-01CA7B39E462}" dt="2021-06-04T10:57:25.655" v="1"/>
          <pc:sldLayoutMkLst>
            <pc:docMk/>
            <pc:sldMasterMk cId="3603593257" sldId="2147483660"/>
            <pc:sldLayoutMk cId="3593804983" sldId="2147483668"/>
          </pc:sldLayoutMkLst>
        </pc:sldLayoutChg>
        <pc:sldLayoutChg chg="add del replId">
          <pc:chgData name="Jakub Cygan" userId="S::u1556@spnr350.onmicrosoft.com::58dc49f7-7fc6-45d6-8650-b5780e63b6a9" providerId="AD" clId="Web-{2D4F3B78-3ADA-46D8-A0A5-01CA7B39E462}" dt="2021-06-04T10:57:25.655" v="1"/>
          <pc:sldLayoutMkLst>
            <pc:docMk/>
            <pc:sldMasterMk cId="3603593257" sldId="2147483660"/>
            <pc:sldLayoutMk cId="1214336948" sldId="2147483669"/>
          </pc:sldLayoutMkLst>
        </pc:sldLayoutChg>
        <pc:sldLayoutChg chg="add del replId">
          <pc:chgData name="Jakub Cygan" userId="S::u1556@spnr350.onmicrosoft.com::58dc49f7-7fc6-45d6-8650-b5780e63b6a9" providerId="AD" clId="Web-{2D4F3B78-3ADA-46D8-A0A5-01CA7B39E462}" dt="2021-06-04T10:57:25.655" v="1"/>
          <pc:sldLayoutMkLst>
            <pc:docMk/>
            <pc:sldMasterMk cId="3603593257" sldId="2147483660"/>
            <pc:sldLayoutMk cId="3179701909" sldId="2147483670"/>
          </pc:sldLayoutMkLst>
        </pc:sldLayoutChg>
        <pc:sldLayoutChg chg="add del replId">
          <pc:chgData name="Jakub Cygan" userId="S::u1556@spnr350.onmicrosoft.com::58dc49f7-7fc6-45d6-8650-b5780e63b6a9" providerId="AD" clId="Web-{2D4F3B78-3ADA-46D8-A0A5-01CA7B39E462}" dt="2021-06-04T10:57:25.655" v="1"/>
          <pc:sldLayoutMkLst>
            <pc:docMk/>
            <pc:sldMasterMk cId="3603593257" sldId="2147483660"/>
            <pc:sldLayoutMk cId="731824096" sldId="2147483671"/>
          </pc:sldLayoutMkLst>
        </pc:sldLayoutChg>
      </pc:sldMasterChg>
      <pc:sldMasterChg chg="add addSldLayout">
        <pc:chgData name="Jakub Cygan" userId="S::u1556@spnr350.onmicrosoft.com::58dc49f7-7fc6-45d6-8650-b5780e63b6a9" providerId="AD" clId="Web-{2D4F3B78-3ADA-46D8-A0A5-01CA7B39E462}" dt="2021-06-04T10:57:25.702" v="2"/>
        <pc:sldMasterMkLst>
          <pc:docMk/>
          <pc:sldMasterMk cId="899959610" sldId="2147483673"/>
        </pc:sldMasterMkLst>
        <pc:sldLayoutChg chg="add">
          <pc:chgData name="Jakub Cygan" userId="S::u1556@spnr350.onmicrosoft.com::58dc49f7-7fc6-45d6-8650-b5780e63b6a9" providerId="AD" clId="Web-{2D4F3B78-3ADA-46D8-A0A5-01CA7B39E462}" dt="2021-06-04T10:57:25.702" v="2"/>
          <pc:sldLayoutMkLst>
            <pc:docMk/>
            <pc:sldMasterMk cId="899959610" sldId="2147483673"/>
            <pc:sldLayoutMk cId="4189570806" sldId="2147483662"/>
          </pc:sldLayoutMkLst>
        </pc:sldLayoutChg>
        <pc:sldLayoutChg chg="add">
          <pc:chgData name="Jakub Cygan" userId="S::u1556@spnr350.onmicrosoft.com::58dc49f7-7fc6-45d6-8650-b5780e63b6a9" providerId="AD" clId="Web-{2D4F3B78-3ADA-46D8-A0A5-01CA7B39E462}" dt="2021-06-04T10:57:25.702" v="2"/>
          <pc:sldLayoutMkLst>
            <pc:docMk/>
            <pc:sldMasterMk cId="899959610" sldId="2147483673"/>
            <pc:sldLayoutMk cId="2497519828" sldId="2147483663"/>
          </pc:sldLayoutMkLst>
        </pc:sldLayoutChg>
        <pc:sldLayoutChg chg="add">
          <pc:chgData name="Jakub Cygan" userId="S::u1556@spnr350.onmicrosoft.com::58dc49f7-7fc6-45d6-8650-b5780e63b6a9" providerId="AD" clId="Web-{2D4F3B78-3ADA-46D8-A0A5-01CA7B39E462}" dt="2021-06-04T10:57:25.702" v="2"/>
          <pc:sldLayoutMkLst>
            <pc:docMk/>
            <pc:sldMasterMk cId="899959610" sldId="2147483673"/>
            <pc:sldLayoutMk cId="301907702" sldId="2147483664"/>
          </pc:sldLayoutMkLst>
        </pc:sldLayoutChg>
        <pc:sldLayoutChg chg="add">
          <pc:chgData name="Jakub Cygan" userId="S::u1556@spnr350.onmicrosoft.com::58dc49f7-7fc6-45d6-8650-b5780e63b6a9" providerId="AD" clId="Web-{2D4F3B78-3ADA-46D8-A0A5-01CA7B39E462}" dt="2021-06-04T10:57:25.702" v="2"/>
          <pc:sldLayoutMkLst>
            <pc:docMk/>
            <pc:sldMasterMk cId="899959610" sldId="2147483673"/>
            <pc:sldLayoutMk cId="3175764880" sldId="2147483665"/>
          </pc:sldLayoutMkLst>
        </pc:sldLayoutChg>
        <pc:sldLayoutChg chg="add">
          <pc:chgData name="Jakub Cygan" userId="S::u1556@spnr350.onmicrosoft.com::58dc49f7-7fc6-45d6-8650-b5780e63b6a9" providerId="AD" clId="Web-{2D4F3B78-3ADA-46D8-A0A5-01CA7B39E462}" dt="2021-06-04T10:57:25.702" v="2"/>
          <pc:sldLayoutMkLst>
            <pc:docMk/>
            <pc:sldMasterMk cId="899959610" sldId="2147483673"/>
            <pc:sldLayoutMk cId="248527179" sldId="2147483666"/>
          </pc:sldLayoutMkLst>
        </pc:sldLayoutChg>
        <pc:sldLayoutChg chg="add">
          <pc:chgData name="Jakub Cygan" userId="S::u1556@spnr350.onmicrosoft.com::58dc49f7-7fc6-45d6-8650-b5780e63b6a9" providerId="AD" clId="Web-{2D4F3B78-3ADA-46D8-A0A5-01CA7B39E462}" dt="2021-06-04T10:57:25.702" v="2"/>
          <pc:sldLayoutMkLst>
            <pc:docMk/>
            <pc:sldMasterMk cId="899959610" sldId="2147483673"/>
            <pc:sldLayoutMk cId="2162028348" sldId="2147483667"/>
          </pc:sldLayoutMkLst>
        </pc:sldLayoutChg>
        <pc:sldLayoutChg chg="add">
          <pc:chgData name="Jakub Cygan" userId="S::u1556@spnr350.onmicrosoft.com::58dc49f7-7fc6-45d6-8650-b5780e63b6a9" providerId="AD" clId="Web-{2D4F3B78-3ADA-46D8-A0A5-01CA7B39E462}" dt="2021-06-04T10:57:25.702" v="2"/>
          <pc:sldLayoutMkLst>
            <pc:docMk/>
            <pc:sldMasterMk cId="899959610" sldId="2147483673"/>
            <pc:sldLayoutMk cId="1066419893" sldId="2147483668"/>
          </pc:sldLayoutMkLst>
        </pc:sldLayoutChg>
        <pc:sldLayoutChg chg="add">
          <pc:chgData name="Jakub Cygan" userId="S::u1556@spnr350.onmicrosoft.com::58dc49f7-7fc6-45d6-8650-b5780e63b6a9" providerId="AD" clId="Web-{2D4F3B78-3ADA-46D8-A0A5-01CA7B39E462}" dt="2021-06-04T10:57:25.702" v="2"/>
          <pc:sldLayoutMkLst>
            <pc:docMk/>
            <pc:sldMasterMk cId="899959610" sldId="2147483673"/>
            <pc:sldLayoutMk cId="4134275325" sldId="2147483669"/>
          </pc:sldLayoutMkLst>
        </pc:sldLayoutChg>
        <pc:sldLayoutChg chg="add">
          <pc:chgData name="Jakub Cygan" userId="S::u1556@spnr350.onmicrosoft.com::58dc49f7-7fc6-45d6-8650-b5780e63b6a9" providerId="AD" clId="Web-{2D4F3B78-3ADA-46D8-A0A5-01CA7B39E462}" dt="2021-06-04T10:57:25.702" v="2"/>
          <pc:sldLayoutMkLst>
            <pc:docMk/>
            <pc:sldMasterMk cId="899959610" sldId="2147483673"/>
            <pc:sldLayoutMk cId="730410112" sldId="2147483670"/>
          </pc:sldLayoutMkLst>
        </pc:sldLayoutChg>
        <pc:sldLayoutChg chg="add">
          <pc:chgData name="Jakub Cygan" userId="S::u1556@spnr350.onmicrosoft.com::58dc49f7-7fc6-45d6-8650-b5780e63b6a9" providerId="AD" clId="Web-{2D4F3B78-3ADA-46D8-A0A5-01CA7B39E462}" dt="2021-06-04T10:57:25.702" v="2"/>
          <pc:sldLayoutMkLst>
            <pc:docMk/>
            <pc:sldMasterMk cId="899959610" sldId="2147483673"/>
            <pc:sldLayoutMk cId="1295295265" sldId="2147483671"/>
          </pc:sldLayoutMkLst>
        </pc:sldLayoutChg>
        <pc:sldLayoutChg chg="add">
          <pc:chgData name="Jakub Cygan" userId="S::u1556@spnr350.onmicrosoft.com::58dc49f7-7fc6-45d6-8650-b5780e63b6a9" providerId="AD" clId="Web-{2D4F3B78-3ADA-46D8-A0A5-01CA7B39E462}" dt="2021-06-04T10:57:25.702" v="2"/>
          <pc:sldLayoutMkLst>
            <pc:docMk/>
            <pc:sldMasterMk cId="899959610" sldId="2147483673"/>
            <pc:sldLayoutMk cId="2130248062" sldId="2147483672"/>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ED69555-EE48-4B19-812B-4E1068DBF976}"/>
              </a:ext>
            </a:extLst>
          </p:cNvPr>
          <p:cNvSpPr/>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57">
            <a:extLst>
              <a:ext uri="{FF2B5EF4-FFF2-40B4-BE49-F238E27FC236}">
                <a16:creationId xmlns:a16="http://schemas.microsoft.com/office/drawing/2014/main" id="{57AEB73D-F521-4B19-820F-12DB6BCC8406}"/>
              </a:ext>
            </a:extLst>
          </p:cNvPr>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2" name="Title 1"/>
          <p:cNvSpPr>
            <a:spLocks noGrp="1"/>
          </p:cNvSpPr>
          <p:nvPr>
            <p:ph type="ctrTitle"/>
          </p:nvPr>
        </p:nvSpPr>
        <p:spPr>
          <a:xfrm>
            <a:off x="855388" y="863068"/>
            <a:ext cx="6007691" cy="4985916"/>
          </a:xfrm>
        </p:spPr>
        <p:txBody>
          <a:bodyPr anchor="ctr">
            <a:noAutofit/>
          </a:bodyPr>
          <a:lstStyle>
            <a:lvl1pPr algn="l">
              <a:lnSpc>
                <a:spcPct val="125000"/>
              </a:lnSpc>
              <a:defRPr sz="6000" b="0" cap="all" spc="150" baseline="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197352" y="863068"/>
            <a:ext cx="3351729" cy="5120069"/>
          </a:xfrm>
        </p:spPr>
        <p:txBody>
          <a:bodyPr anchor="ctr">
            <a:normAutofit/>
          </a:bodyPr>
          <a:lstStyle>
            <a:lvl1pPr marL="0" indent="0" algn="l">
              <a:lnSpc>
                <a:spcPct val="150000"/>
              </a:lnSpc>
              <a:buNone/>
              <a:defRPr sz="2400" b="0" cap="none"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Rectangle 6">
            <a:extLst>
              <a:ext uri="{FF2B5EF4-FFF2-40B4-BE49-F238E27FC236}">
                <a16:creationId xmlns:a16="http://schemas.microsoft.com/office/drawing/2014/main" id="{6B72EEBA-3A5D-41CE-8465-A45A0F65674E}"/>
              </a:ext>
            </a:extLst>
          </p:cNvPr>
          <p:cNvSpPr/>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ate Placeholder 12">
            <a:extLst>
              <a:ext uri="{FF2B5EF4-FFF2-40B4-BE49-F238E27FC236}">
                <a16:creationId xmlns:a16="http://schemas.microsoft.com/office/drawing/2014/main" id="{79F4CF2F-CDFA-4A37-837C-819D5238EAB4}"/>
              </a:ext>
            </a:extLst>
          </p:cNvPr>
          <p:cNvSpPr>
            <a:spLocks noGrp="1"/>
          </p:cNvSpPr>
          <p:nvPr>
            <p:ph type="dt" sz="half" idx="10"/>
          </p:nvPr>
        </p:nvSpPr>
        <p:spPr>
          <a:xfrm>
            <a:off x="8197353" y="6309360"/>
            <a:ext cx="2151134" cy="457200"/>
          </a:xfrm>
        </p:spPr>
        <p:txBody>
          <a:bodyPr/>
          <a:lstStyle/>
          <a:p>
            <a:pPr algn="l"/>
            <a:fld id="{0DCFB061-4267-4D9F-8017-6F550D3068DF}" type="datetime1">
              <a:rPr lang="en-US" smtClean="0"/>
              <a:t>6/4/2021</a:t>
            </a:fld>
            <a:endParaRPr lang="en-US" dirty="0"/>
          </a:p>
        </p:txBody>
      </p:sp>
      <p:sp>
        <p:nvSpPr>
          <p:cNvPr id="15" name="Footer Placeholder 14">
            <a:extLst>
              <a:ext uri="{FF2B5EF4-FFF2-40B4-BE49-F238E27FC236}">
                <a16:creationId xmlns:a16="http://schemas.microsoft.com/office/drawing/2014/main" id="{CFECE62A-61A4-407D-8F0B-D459CD977C75}"/>
              </a:ext>
            </a:extLst>
          </p:cNvPr>
          <p:cNvSpPr>
            <a:spLocks noGrp="1"/>
          </p:cNvSpPr>
          <p:nvPr>
            <p:ph type="ftr" sz="quarter" idx="11"/>
          </p:nvPr>
        </p:nvSpPr>
        <p:spPr>
          <a:xfrm>
            <a:off x="855388" y="6309360"/>
            <a:ext cx="6007691" cy="457200"/>
          </a:xfrm>
        </p:spPr>
        <p:txBody>
          <a:bodyPr/>
          <a:lstStyle>
            <a:lvl1pPr algn="r">
              <a:defRPr/>
            </a:lvl1pPr>
          </a:lstStyle>
          <a:p>
            <a:pPr algn="l"/>
            <a:endParaRPr lang="en-US" dirty="0"/>
          </a:p>
        </p:txBody>
      </p:sp>
      <p:sp>
        <p:nvSpPr>
          <p:cNvPr id="27" name="Slide Number Placeholder 26">
            <a:extLst>
              <a:ext uri="{FF2B5EF4-FFF2-40B4-BE49-F238E27FC236}">
                <a16:creationId xmlns:a16="http://schemas.microsoft.com/office/drawing/2014/main" id="{99FE60A9-FE2A-451F-9244-60FCE7FE9AD7}"/>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066419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41BC61-5547-4A60-8DA1-6699760D9972}" type="datetime1">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175764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24B9D1C6-60D0-4CD1-8F31-F912522EB041}" type="datetime1">
              <a:rPr lang="en-US" smtClean="0"/>
              <a:t>6/4/2021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dirty="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9111582" y="571502"/>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2028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A4ED5C-5A53-433E-8A55-46F54CE81DA5}" type="datetime1">
              <a:rPr lang="en-US" smtClean="0"/>
              <a:t>6/4/2021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4134275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BFD12B6-57DE-4B63-A723-500B050FB7DD}"/>
              </a:ext>
            </a:extLst>
          </p:cNvPr>
          <p:cNvSpPr/>
          <p:nvPr/>
        </p:nvSpPr>
        <p:spPr>
          <a:xfrm>
            <a:off x="0" y="4215384"/>
            <a:ext cx="12192000" cy="2642616"/>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5316" y="1406284"/>
            <a:ext cx="10593694" cy="2597841"/>
          </a:xfrm>
        </p:spPr>
        <p:txBody>
          <a:bodyPr anchor="b">
            <a:normAutofit/>
          </a:bodyPr>
          <a:lstStyle>
            <a:lvl1pPr algn="ctr">
              <a:lnSpc>
                <a:spcPct val="125000"/>
              </a:lnSpc>
              <a:defRPr sz="4400" baseline="0">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818312" y="4527856"/>
            <a:ext cx="6559018" cy="1570245"/>
          </a:xfrm>
        </p:spPr>
        <p:txBody>
          <a:bodyPr anchor="t">
            <a:normAutofit/>
          </a:bodyPr>
          <a:lstStyle>
            <a:lvl1pPr marL="0" indent="0" algn="ctr">
              <a:lnSpc>
                <a:spcPct val="130000"/>
              </a:lnSpc>
              <a:spcBef>
                <a:spcPts val="0"/>
              </a:spcBef>
              <a:buNone/>
              <a:defRPr sz="2400" b="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5F1E2E75-4758-4930-8024-39287C962987}"/>
              </a:ext>
            </a:extLst>
          </p:cNvPr>
          <p:cNvSpPr>
            <a:spLocks noGrp="1"/>
          </p:cNvSpPr>
          <p:nvPr>
            <p:ph type="dt" sz="half" idx="10"/>
          </p:nvPr>
        </p:nvSpPr>
        <p:spPr/>
        <p:txBody>
          <a:bodyPr/>
          <a:lstStyle/>
          <a:p>
            <a:fld id="{29CABC0C-B6DF-45E9-B954-11C99AA62C3E}" type="datetime1">
              <a:rPr lang="en-US" smtClean="0"/>
              <a:t>6/4/2021</a:t>
            </a:fld>
            <a:endParaRPr lang="en-US" dirty="0"/>
          </a:p>
        </p:txBody>
      </p:sp>
      <p:sp>
        <p:nvSpPr>
          <p:cNvPr id="8" name="Footer Placeholder 7">
            <a:extLst>
              <a:ext uri="{FF2B5EF4-FFF2-40B4-BE49-F238E27FC236}">
                <a16:creationId xmlns:a16="http://schemas.microsoft.com/office/drawing/2014/main" id="{488B9949-402C-42C2-9A94-16590FC0C59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39D83F6-DAF4-4876-AA41-F246EC970F7D}"/>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11" name="Rectangle 10">
            <a:extLst>
              <a:ext uri="{FF2B5EF4-FFF2-40B4-BE49-F238E27FC236}">
                <a16:creationId xmlns:a16="http://schemas.microsoft.com/office/drawing/2014/main" id="{91613A19-DDA2-44F6-9ED4-F87771C684B8}"/>
              </a:ext>
            </a:extLst>
          </p:cNvPr>
          <p:cNvSpPr/>
          <p:nvPr/>
        </p:nvSpPr>
        <p:spPr>
          <a:xfrm>
            <a:off x="0" y="4215384"/>
            <a:ext cx="1218895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30410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hasCustomPrompt="1"/>
          </p:nvPr>
        </p:nvSpPr>
        <p:spPr>
          <a:xfrm>
            <a:off x="5376670" y="705114"/>
            <a:ext cx="6172412" cy="2403846"/>
          </a:xfrm>
        </p:spPr>
        <p:txBody>
          <a:bodyPr anchor="b"/>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376670" y="3749040"/>
            <a:ext cx="6172411" cy="2346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AB71B9-2624-4F21-93EE-35A78B1A0DAD}" type="datetime1">
              <a:rPr lang="en-US" smtClean="0"/>
              <a:t>6/4/2021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dirty="0"/>
              <a:t>‹#›</a:t>
            </a:fld>
            <a:endParaRPr lang="en-US" dirty="0"/>
          </a:p>
        </p:txBody>
      </p:sp>
      <p:sp>
        <p:nvSpPr>
          <p:cNvPr id="10" name="Rectangle 9">
            <a:extLst>
              <a:ext uri="{FF2B5EF4-FFF2-40B4-BE49-F238E27FC236}">
                <a16:creationId xmlns:a16="http://schemas.microsoft.com/office/drawing/2014/main" id="{5CE6B9B5-A5D1-4099-B52B-78F39AB0AFCB}"/>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95295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76667" y="658999"/>
            <a:ext cx="6166422" cy="457200"/>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76668" y="1116199"/>
            <a:ext cx="6166422" cy="20621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376668" y="3623098"/>
            <a:ext cx="6166421" cy="457200"/>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5376670" y="4102370"/>
            <a:ext cx="6166419" cy="20665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37C2A-BE2E-4840-A907-3254E2916C96}" type="datetime1">
              <a:rPr lang="en-US" smtClean="0"/>
              <a:t>6/4/2021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dirty="0"/>
              <a:t>‹#›</a:t>
            </a:fld>
            <a:endParaRPr lang="en-US" dirty="0"/>
          </a:p>
        </p:txBody>
      </p:sp>
      <p:sp>
        <p:nvSpPr>
          <p:cNvPr id="10" name="Title 9">
            <a:extLst>
              <a:ext uri="{FF2B5EF4-FFF2-40B4-BE49-F238E27FC236}">
                <a16:creationId xmlns:a16="http://schemas.microsoft.com/office/drawing/2014/main" id="{D26B370B-8381-431F-9492-0EA1205113EE}"/>
              </a:ext>
            </a:extLst>
          </p:cNvPr>
          <p:cNvSpPr>
            <a:spLocks noGrp="1"/>
          </p:cNvSpPr>
          <p:nvPr>
            <p:ph type="title"/>
          </p:nvPr>
        </p:nvSpPr>
        <p:spPr/>
        <p:txBody>
          <a:bodyPr/>
          <a:lstStyle/>
          <a:p>
            <a:r>
              <a:rPr lang="en-US"/>
              <a:t>Click to edit Master title style</a:t>
            </a:r>
          </a:p>
        </p:txBody>
      </p:sp>
      <p:sp>
        <p:nvSpPr>
          <p:cNvPr id="12" name="Rectangle 11">
            <a:extLst>
              <a:ext uri="{FF2B5EF4-FFF2-40B4-BE49-F238E27FC236}">
                <a16:creationId xmlns:a16="http://schemas.microsoft.com/office/drawing/2014/main" id="{DCA89085-2231-4A9C-B23C-B199A9DD26C5}"/>
              </a:ext>
            </a:extLst>
          </p:cNvPr>
          <p:cNvSpPr/>
          <p:nvPr/>
        </p:nvSpPr>
        <p:spPr>
          <a:xfrm rot="10800000">
            <a:off x="4693920" y="3396997"/>
            <a:ext cx="7498080"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0248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5CD215-1C45-48A0-8534-39FFE8A7C95A}" type="datetime1">
              <a:rPr lang="en-US" smtClean="0"/>
              <a:t>6/4/2021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24852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C7CF41D3-C6B9-4E99-9321-87C4E2168F46}"/>
              </a:ext>
            </a:extLst>
          </p:cNvPr>
          <p:cNvSpPr>
            <a:spLocks noGrp="1"/>
          </p:cNvSpPr>
          <p:nvPr>
            <p:ph type="dt" sz="half" idx="10"/>
          </p:nvPr>
        </p:nvSpPr>
        <p:spPr/>
        <p:txBody>
          <a:bodyPr/>
          <a:lstStyle/>
          <a:p>
            <a:fld id="{D3363A0F-DEF3-4134-98D0-2E1276938A8B}" type="datetime1">
              <a:rPr lang="en-US" smtClean="0"/>
              <a:t>6/4/2021</a:t>
            </a:fld>
            <a:endParaRPr lang="en-US" dirty="0"/>
          </a:p>
        </p:txBody>
      </p:sp>
      <p:sp>
        <p:nvSpPr>
          <p:cNvPr id="6" name="Footer Placeholder 5">
            <a:extLst>
              <a:ext uri="{FF2B5EF4-FFF2-40B4-BE49-F238E27FC236}">
                <a16:creationId xmlns:a16="http://schemas.microsoft.com/office/drawing/2014/main" id="{8B5BC6EB-07B1-46AF-AC33-E998BC6AA43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3E3A0C1-6562-4819-9E88-4C1378FD5DE4}"/>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189570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CA29BA-0143-49FF-8608-DB1623D99537}"/>
              </a:ext>
            </a:extLst>
          </p:cNvPr>
          <p:cNvSpPr/>
          <p:nvPr/>
        </p:nvSpPr>
        <p:spPr>
          <a:xfrm>
            <a:off x="0" y="0"/>
            <a:ext cx="8248592"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753015" y="640079"/>
            <a:ext cx="2796066" cy="2551751"/>
          </a:xfrm>
        </p:spPr>
        <p:txBody>
          <a:bodyPr anchor="b">
            <a:normAutofit/>
          </a:bodyPr>
          <a:lstStyle>
            <a:lvl1pPr algn="l">
              <a:lnSpc>
                <a:spcPct val="135000"/>
              </a:lnSpc>
              <a:defRPr sz="3200"/>
            </a:lvl1pPr>
          </a:lstStyle>
          <a:p>
            <a:r>
              <a:rPr lang="en-US"/>
              <a:t>Click to edit Master title style</a:t>
            </a:r>
            <a:endParaRPr lang="en-US" dirty="0"/>
          </a:p>
        </p:txBody>
      </p:sp>
      <p:sp>
        <p:nvSpPr>
          <p:cNvPr id="3" name="Content Placeholder 2"/>
          <p:cNvSpPr>
            <a:spLocks noGrp="1"/>
          </p:cNvSpPr>
          <p:nvPr>
            <p:ph idx="1"/>
          </p:nvPr>
        </p:nvSpPr>
        <p:spPr>
          <a:xfrm>
            <a:off x="638818" y="640078"/>
            <a:ext cx="6969693" cy="5455921"/>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753015" y="3223803"/>
            <a:ext cx="2796066" cy="2872197"/>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3010CF18-370D-4E80-AE4C-396FFDFCAE5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9">
            <a:extLst>
              <a:ext uri="{FF2B5EF4-FFF2-40B4-BE49-F238E27FC236}">
                <a16:creationId xmlns:a16="http://schemas.microsoft.com/office/drawing/2014/main" id="{C5EBFE9C-5A22-4462-9C51-E00C03F55C3D}"/>
              </a:ext>
            </a:extLst>
          </p:cNvPr>
          <p:cNvSpPr>
            <a:spLocks noGrp="1"/>
          </p:cNvSpPr>
          <p:nvPr>
            <p:ph type="dt" sz="half" idx="10"/>
          </p:nvPr>
        </p:nvSpPr>
        <p:spPr>
          <a:xfrm>
            <a:off x="8753015" y="6309360"/>
            <a:ext cx="1734207" cy="457200"/>
          </a:xfrm>
        </p:spPr>
        <p:txBody>
          <a:bodyPr/>
          <a:lstStyle>
            <a:lvl1pPr algn="l">
              <a:defRPr/>
            </a:lvl1pPr>
          </a:lstStyle>
          <a:p>
            <a:fld id="{61A2E4C8-2960-4ADD-862C-4D9643CB15AC}" type="datetime1">
              <a:rPr lang="en-US" smtClean="0"/>
              <a:t>6/4/2021</a:t>
            </a:fld>
            <a:endParaRPr lang="en-US" dirty="0"/>
          </a:p>
        </p:txBody>
      </p:sp>
      <p:sp>
        <p:nvSpPr>
          <p:cNvPr id="11" name="Footer Placeholder 10">
            <a:extLst>
              <a:ext uri="{FF2B5EF4-FFF2-40B4-BE49-F238E27FC236}">
                <a16:creationId xmlns:a16="http://schemas.microsoft.com/office/drawing/2014/main" id="{2EBBFF2E-AA66-4B76-9139-CB000B5A45D5}"/>
              </a:ext>
            </a:extLst>
          </p:cNvPr>
          <p:cNvSpPr>
            <a:spLocks noGrp="1"/>
          </p:cNvSpPr>
          <p:nvPr>
            <p:ph type="ftr" sz="quarter" idx="11"/>
          </p:nvPr>
        </p:nvSpPr>
        <p:spPr>
          <a:xfrm>
            <a:off x="638818" y="6309360"/>
            <a:ext cx="6993867" cy="457200"/>
          </a:xfrm>
        </p:spPr>
        <p:txBody>
          <a:bodyPr/>
          <a:lstStyle/>
          <a:p>
            <a:endParaRPr lang="en-US" dirty="0"/>
          </a:p>
        </p:txBody>
      </p:sp>
      <p:sp>
        <p:nvSpPr>
          <p:cNvPr id="12" name="Slide Number Placeholder 11">
            <a:extLst>
              <a:ext uri="{FF2B5EF4-FFF2-40B4-BE49-F238E27FC236}">
                <a16:creationId xmlns:a16="http://schemas.microsoft.com/office/drawing/2014/main" id="{A44F64C4-BF20-4F6B-B650-57C71C828A68}"/>
              </a:ext>
            </a:extLst>
          </p:cNvPr>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497519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4996" y="640079"/>
            <a:ext cx="2714085" cy="2695903"/>
          </a:xfrm>
        </p:spPr>
        <p:txBody>
          <a:bodyPr anchor="b">
            <a:noAutofit/>
          </a:bodyPr>
          <a:lstStyle>
            <a:lvl1pPr algn="l">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248592"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hasCustomPrompt="1"/>
          </p:nvPr>
        </p:nvSpPr>
        <p:spPr>
          <a:xfrm>
            <a:off x="8834996" y="3429000"/>
            <a:ext cx="2714085" cy="2508026"/>
          </a:xfrm>
        </p:spPr>
        <p:txBody>
          <a:bodyPr anchor="t">
            <a:normAutofit/>
          </a:bodyPr>
          <a:lstStyle>
            <a:lvl1pPr marL="0" indent="0">
              <a:spcBef>
                <a:spcPts val="1400"/>
              </a:spcBef>
              <a:buNone/>
              <a:defRPr sz="1800" b="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Rectangle 8">
            <a:extLst>
              <a:ext uri="{FF2B5EF4-FFF2-40B4-BE49-F238E27FC236}">
                <a16:creationId xmlns:a16="http://schemas.microsoft.com/office/drawing/2014/main" id="{90949BC8-9ABF-49F6-851C-5DB0B86CA70D}"/>
              </a:ext>
            </a:extLst>
          </p:cNvPr>
          <p:cNvSpPr/>
          <p:nvPr/>
        </p:nvSpPr>
        <p:spPr>
          <a:xfrm rot="5400000">
            <a:off x="485159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04E1EE21-E3FA-4D43-B224-C664959637B0}"/>
              </a:ext>
            </a:extLst>
          </p:cNvPr>
          <p:cNvSpPr>
            <a:spLocks noGrp="1"/>
          </p:cNvSpPr>
          <p:nvPr>
            <p:ph type="dt" sz="half" idx="10"/>
          </p:nvPr>
        </p:nvSpPr>
        <p:spPr>
          <a:xfrm>
            <a:off x="8834997" y="6309360"/>
            <a:ext cx="1645920" cy="457200"/>
          </a:xfrm>
        </p:spPr>
        <p:txBody>
          <a:bodyPr/>
          <a:lstStyle/>
          <a:p>
            <a:fld id="{48BDEA15-09CD-4275-A8E0-385C965F48B0}" type="datetime1">
              <a:rPr lang="en-US" smtClean="0"/>
              <a:t>6/4/2021</a:t>
            </a:fld>
            <a:endParaRPr lang="en-US" dirty="0"/>
          </a:p>
        </p:txBody>
      </p:sp>
      <p:sp>
        <p:nvSpPr>
          <p:cNvPr id="7" name="Slide Number Placeholder 6">
            <a:extLst>
              <a:ext uri="{FF2B5EF4-FFF2-40B4-BE49-F238E27FC236}">
                <a16:creationId xmlns:a16="http://schemas.microsoft.com/office/drawing/2014/main" id="{A32D7F83-8993-4ED4-9F02-663CC085052F}"/>
              </a:ext>
            </a:extLst>
          </p:cNvPr>
          <p:cNvSpPr>
            <a:spLocks noGrp="1"/>
          </p:cNvSpPr>
          <p:nvPr>
            <p:ph type="sldNum" sz="quarter" idx="12"/>
          </p:nvPr>
        </p:nvSpPr>
        <p:spPr/>
        <p:txBody>
          <a:bodyPr/>
          <a:lstStyle/>
          <a:p>
            <a:fld id="{FAEF9944-A4F6-4C59-AEBD-678D6480B8EA}" type="slidenum">
              <a:rPr lang="en-US" smtClean="0"/>
              <a:pPr/>
              <a:t>‹#›</a:t>
            </a:fld>
            <a:endParaRPr lang="en-US" dirty="0"/>
          </a:p>
        </p:txBody>
      </p:sp>
      <p:sp>
        <p:nvSpPr>
          <p:cNvPr id="6" name="Footer Placeholder 5">
            <a:extLst>
              <a:ext uri="{FF2B5EF4-FFF2-40B4-BE49-F238E27FC236}">
                <a16:creationId xmlns:a16="http://schemas.microsoft.com/office/drawing/2014/main" id="{8E3678B7-E511-4CE1-BEE5-89E959B9BFD6}"/>
              </a:ext>
            </a:extLst>
          </p:cNvPr>
          <p:cNvSpPr>
            <a:spLocks noGrp="1"/>
          </p:cNvSpPr>
          <p:nvPr>
            <p:ph type="ftr" sz="quarter" idx="11"/>
          </p:nvPr>
        </p:nvSpPr>
        <p:spPr>
          <a:xfrm>
            <a:off x="640080" y="6309360"/>
            <a:ext cx="4946592" cy="457200"/>
          </a:xfrm>
        </p:spPr>
        <p:txBody>
          <a:bodyPr/>
          <a:lstStyle>
            <a:lvl1pPr>
              <a:defRPr>
                <a:solidFill>
                  <a:srgbClr val="FFFFFF"/>
                </a:solidFill>
                <a:effectLst>
                  <a:outerShdw blurRad="50800" dist="38100" dir="2700000" algn="tl" rotWithShape="0">
                    <a:prstClr val="black">
                      <a:alpha val="43000"/>
                    </a:prstClr>
                  </a:outerShdw>
                </a:effectLst>
              </a:defRPr>
            </a:lvl1pPr>
          </a:lstStyle>
          <a:p>
            <a:endParaRPr lang="en-US" dirty="0"/>
          </a:p>
        </p:txBody>
      </p:sp>
    </p:spTree>
    <p:extLst>
      <p:ext uri="{BB962C8B-B14F-4D97-AF65-F5344CB8AC3E}">
        <p14:creationId xmlns:p14="http://schemas.microsoft.com/office/powerpoint/2010/main" val="301907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786F82F-1B47-46ED-8EAE-53EF71E59E9A}"/>
              </a:ext>
            </a:extLst>
          </p:cNvPr>
          <p:cNvSpPr/>
          <p:nvPr/>
        </p:nvSpPr>
        <p:spPr>
          <a:xfrm>
            <a:off x="4718302" y="0"/>
            <a:ext cx="7473698"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42918" y="705113"/>
            <a:ext cx="3411973" cy="5197498"/>
          </a:xfrm>
          <a:prstGeom prst="rect">
            <a:avLst/>
          </a:prstGeom>
        </p:spPr>
        <p:txBody>
          <a:bodyPr vert="horz" lIns="109728" tIns="109728" rIns="109728" bIns="9144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76671" y="705113"/>
            <a:ext cx="6172412" cy="5197497"/>
          </a:xfrm>
          <a:prstGeom prst="rect">
            <a:avLst/>
          </a:prstGeom>
        </p:spPr>
        <p:txBody>
          <a:bodyPr vert="horz" lIns="109728" tIns="109728" rIns="109728" bIns="9144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2917" y="6309360"/>
            <a:ext cx="3411973"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fld id="{4AF8082C-0922-4249-A612-B415F5231620}" type="datetime1">
              <a:rPr lang="en-US" smtClean="0"/>
              <a:t>6/4/2021</a:t>
            </a:fld>
            <a:endParaRPr lang="en-US" dirty="0"/>
          </a:p>
        </p:txBody>
      </p:sp>
      <p:sp>
        <p:nvSpPr>
          <p:cNvPr id="5" name="Footer Placeholder 4"/>
          <p:cNvSpPr>
            <a:spLocks noGrp="1"/>
          </p:cNvSpPr>
          <p:nvPr>
            <p:ph type="ftr" sz="quarter" idx="3"/>
          </p:nvPr>
        </p:nvSpPr>
        <p:spPr>
          <a:xfrm>
            <a:off x="5376670" y="6309360"/>
            <a:ext cx="4946592" cy="457200"/>
          </a:xfrm>
          <a:prstGeom prst="rect">
            <a:avLst/>
          </a:prstGeom>
        </p:spPr>
        <p:txBody>
          <a:bodyPr vert="horz" lIns="109728" tIns="109728" rIns="109728" bIns="91440" rtlCol="0" anchor="ctr"/>
          <a:lstStyle>
            <a:lvl1pPr algn="l">
              <a:defRPr sz="12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10569202" y="6309360"/>
            <a:ext cx="979879" cy="457200"/>
          </a:xfrm>
          <a:prstGeom prst="rect">
            <a:avLst/>
          </a:prstGeom>
        </p:spPr>
        <p:txBody>
          <a:bodyPr vert="horz" lIns="109728" tIns="109728" rIns="109728" bIns="91440" rtlCol="0" anchor="b"/>
          <a:lstStyle>
            <a:lvl1pPr algn="r">
              <a:defRPr sz="1600" b="1" spc="150" baseline="0">
                <a:solidFill>
                  <a:schemeClr val="tx1">
                    <a:lumMod val="75000"/>
                    <a:lumOff val="25000"/>
                  </a:schemeClr>
                </a:solidFill>
                <a:latin typeface="+mj-lt"/>
              </a:defRPr>
            </a:lvl1pPr>
          </a:lstStyle>
          <a:p>
            <a:fld id="{FAEF9944-A4F6-4C59-AEBD-678D6480B8EA}" type="slidenum">
              <a:rPr lang="en-US" smtClean="0"/>
              <a:pPr/>
              <a:t>‹#›</a:t>
            </a:fld>
            <a:endParaRPr lang="en-US" dirty="0"/>
          </a:p>
        </p:txBody>
      </p:sp>
      <p:sp>
        <p:nvSpPr>
          <p:cNvPr id="21" name="Rectangle 20">
            <a:extLst>
              <a:ext uri="{FF2B5EF4-FFF2-40B4-BE49-F238E27FC236}">
                <a16:creationId xmlns:a16="http://schemas.microsoft.com/office/drawing/2014/main" id="{EF1BAF6F-6275-4646-9C59-331B29B9550F}"/>
              </a:ext>
            </a:extLst>
          </p:cNvPr>
          <p:cNvSpPr/>
          <p:nvPr/>
        </p:nvSpPr>
        <p:spPr>
          <a:xfrm rot="5400000">
            <a:off x="1257298"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9959610"/>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hf sldNum="0" hdr="0" ftr="0" dt="0"/>
  <p:txStyles>
    <p:titleStyle>
      <a:lvl1pPr algn="l" defTabSz="914400" rtl="0" eaLnBrk="1" latinLnBrk="0" hangingPunct="1">
        <a:lnSpc>
          <a:spcPct val="150000"/>
        </a:lnSpc>
        <a:spcBef>
          <a:spcPct val="0"/>
        </a:spcBef>
        <a:buNone/>
        <a:defRPr sz="36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1"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413CD7F-736E-4AF7-AB2B-473CAA9E1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ctrTitle"/>
          </p:nvPr>
        </p:nvSpPr>
        <p:spPr>
          <a:xfrm>
            <a:off x="1635102" y="592947"/>
            <a:ext cx="8791787" cy="3895085"/>
          </a:xfrm>
        </p:spPr>
        <p:txBody>
          <a:bodyPr anchor="b">
            <a:normAutofit/>
          </a:bodyPr>
          <a:lstStyle/>
          <a:p>
            <a:r>
              <a:rPr lang="pl-PL" sz="7200" dirty="0">
                <a:ea typeface="+mj-lt"/>
                <a:cs typeface="+mj-lt"/>
              </a:rPr>
              <a:t>13 lat, 13 minut</a:t>
            </a:r>
            <a:endParaRPr lang="pl-PL" dirty="0"/>
          </a:p>
        </p:txBody>
      </p:sp>
      <p:sp>
        <p:nvSpPr>
          <p:cNvPr id="12" name="Rectangle 11">
            <a:extLst>
              <a:ext uri="{FF2B5EF4-FFF2-40B4-BE49-F238E27FC236}">
                <a16:creationId xmlns:a16="http://schemas.microsoft.com/office/drawing/2014/main" id="{55EDA2F5-6B28-478B-9AC4-43FE41E2B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24838"/>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odtytuł 2"/>
          <p:cNvSpPr>
            <a:spLocks noGrp="1"/>
          </p:cNvSpPr>
          <p:nvPr>
            <p:ph type="subTitle" idx="1"/>
          </p:nvPr>
        </p:nvSpPr>
        <p:spPr>
          <a:xfrm>
            <a:off x="1635104" y="5068338"/>
            <a:ext cx="5227711" cy="792469"/>
          </a:xfrm>
        </p:spPr>
        <p:txBody>
          <a:bodyPr anchor="t">
            <a:normAutofit/>
          </a:bodyPr>
          <a:lstStyle/>
          <a:p>
            <a:r>
              <a:rPr lang="pl-PL" sz="2000">
                <a:solidFill>
                  <a:schemeClr val="bg1"/>
                </a:solidFill>
                <a:ea typeface="Meiryo"/>
              </a:rPr>
              <a:t>Jakub Cygan 8c</a:t>
            </a:r>
            <a:endParaRPr lang="pl-PL" sz="2000">
              <a:solidFill>
                <a:schemeClr val="bg1"/>
              </a:solidFill>
            </a:endParaRPr>
          </a:p>
        </p:txBody>
      </p:sp>
      <p:sp>
        <p:nvSpPr>
          <p:cNvPr id="14" name="Rectangle 13">
            <a:extLst>
              <a:ext uri="{FF2B5EF4-FFF2-40B4-BE49-F238E27FC236}">
                <a16:creationId xmlns:a16="http://schemas.microsoft.com/office/drawing/2014/main" id="{701D712E-ABB9-4258-877D-9349C8577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0620"/>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7528E56-1447-4C98-882B-CE26279501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50317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1EE7850-E2C3-467C-96FE-A63AFE7CAD61}"/>
              </a:ext>
            </a:extLst>
          </p:cNvPr>
          <p:cNvSpPr>
            <a:spLocks noGrp="1"/>
          </p:cNvSpPr>
          <p:nvPr>
            <p:ph type="title"/>
          </p:nvPr>
        </p:nvSpPr>
        <p:spPr/>
        <p:txBody>
          <a:bodyPr/>
          <a:lstStyle/>
          <a:p>
            <a:r>
              <a:rPr lang="pl-PL" b="0" dirty="0"/>
              <a:t>Udział w powstaniu węgierskim</a:t>
            </a:r>
            <a:endParaRPr lang="pl-PL" dirty="0"/>
          </a:p>
          <a:p>
            <a:endParaRPr lang="pl-PL" dirty="0">
              <a:ea typeface="Meiryo"/>
            </a:endParaRPr>
          </a:p>
        </p:txBody>
      </p:sp>
      <p:sp>
        <p:nvSpPr>
          <p:cNvPr id="3" name="Symbol zastępczy zawartości 2">
            <a:extLst>
              <a:ext uri="{FF2B5EF4-FFF2-40B4-BE49-F238E27FC236}">
                <a16:creationId xmlns:a16="http://schemas.microsoft.com/office/drawing/2014/main" id="{5D760A9D-433B-4B0A-958D-A25FC6D513F5}"/>
              </a:ext>
            </a:extLst>
          </p:cNvPr>
          <p:cNvSpPr>
            <a:spLocks noGrp="1"/>
          </p:cNvSpPr>
          <p:nvPr>
            <p:ph idx="1"/>
          </p:nvPr>
        </p:nvSpPr>
        <p:spPr/>
        <p:txBody>
          <a:bodyPr>
            <a:normAutofit fontScale="85000" lnSpcReduction="20000"/>
          </a:bodyPr>
          <a:lstStyle/>
          <a:p>
            <a:r>
              <a:rPr lang="pl-PL" b="0" dirty="0">
                <a:ea typeface="+mn-lt"/>
                <a:cs typeface="+mn-lt"/>
              </a:rPr>
              <a:t>Jeszcze jako dziecko wziął udział w powstaniu węgierskim w 1956 roku. Pełnił funkcję łącznika pomiędzy oddziałami powstańczymi </a:t>
            </a:r>
            <a:r>
              <a:rPr lang="pl-PL" b="0" dirty="0" err="1">
                <a:ea typeface="+mn-lt"/>
                <a:cs typeface="+mn-lt"/>
              </a:rPr>
              <a:t>Jánosa</a:t>
            </a:r>
            <a:r>
              <a:rPr lang="pl-PL" b="0" dirty="0">
                <a:ea typeface="+mn-lt"/>
                <a:cs typeface="+mn-lt"/>
              </a:rPr>
              <a:t> </a:t>
            </a:r>
            <a:r>
              <a:rPr lang="pl-PL" b="0" dirty="0" err="1">
                <a:ea typeface="+mn-lt"/>
                <a:cs typeface="+mn-lt"/>
              </a:rPr>
              <a:t>Szabó</a:t>
            </a:r>
            <a:r>
              <a:rPr lang="pl-PL" b="0" dirty="0">
                <a:ea typeface="+mn-lt"/>
                <a:cs typeface="+mn-lt"/>
              </a:rPr>
              <a:t> na placu </a:t>
            </a:r>
            <a:r>
              <a:rPr lang="pl-PL" b="0" dirty="0" err="1">
                <a:ea typeface="+mn-lt"/>
                <a:cs typeface="+mn-lt"/>
              </a:rPr>
              <a:t>Széna</a:t>
            </a:r>
            <a:r>
              <a:rPr lang="pl-PL" b="0" dirty="0">
                <a:ea typeface="+mn-lt"/>
                <a:cs typeface="+mn-lt"/>
              </a:rPr>
              <a:t> w Budzie a placem Szmidta – jednymi z kilku najsilniejszych punktów oporu powstańczej Gwardii Narodowej. Mansfeld przewoził ulotki, niekiedy granaty i broń, oraz dostarczał leki ze Szpitala Małgorzaty. Kiedy w grudniu 1956 komunistyczne władze stłumiły powstanie i w styczniu 1957 skazały Janosa </a:t>
            </a:r>
            <a:r>
              <a:rPr lang="pl-PL" b="0" dirty="0" err="1">
                <a:ea typeface="+mn-lt"/>
                <a:cs typeface="+mn-lt"/>
              </a:rPr>
              <a:t>Szabo</a:t>
            </a:r>
            <a:r>
              <a:rPr lang="pl-PL" b="0" dirty="0">
                <a:ea typeface="+mn-lt"/>
                <a:cs typeface="+mn-lt"/>
              </a:rPr>
              <a:t> na śmierć przez powieszenie, Mansfeld wraz z grupą kilku rewolucjonistów wdarł się do willi ministra spraw wewnętrznych, </a:t>
            </a:r>
            <a:r>
              <a:rPr lang="pl-PL" b="0" dirty="0" err="1">
                <a:ea typeface="+mn-lt"/>
                <a:cs typeface="+mn-lt"/>
              </a:rPr>
              <a:t>László</a:t>
            </a:r>
            <a:r>
              <a:rPr lang="pl-PL" b="0" dirty="0">
                <a:ea typeface="+mn-lt"/>
                <a:cs typeface="+mn-lt"/>
              </a:rPr>
              <a:t> </a:t>
            </a:r>
            <a:r>
              <a:rPr lang="pl-PL" b="0" dirty="0" err="1">
                <a:ea typeface="+mn-lt"/>
                <a:cs typeface="+mn-lt"/>
              </a:rPr>
              <a:t>Pirosa</a:t>
            </a:r>
            <a:r>
              <a:rPr lang="pl-PL" b="0" dirty="0">
                <a:ea typeface="+mn-lt"/>
                <a:cs typeface="+mn-lt"/>
              </a:rPr>
              <a:t>, odpowiedzialnego za represje wobec ludności węgierskiej, gdzie znalazł dwa karabiny i granat – uciekając jednak natrafił na milicjanta w cywilu i po krótkiej szarpaninie porzucił broń i ratował się ucieczką.</a:t>
            </a:r>
            <a:endParaRPr lang="pl-PL">
              <a:ea typeface="Meiryo"/>
            </a:endParaRPr>
          </a:p>
          <a:p>
            <a:endParaRPr lang="pl-PL" b="0" dirty="0">
              <a:ea typeface="Meiryo"/>
            </a:endParaRPr>
          </a:p>
          <a:p>
            <a:endParaRPr lang="pl-PL" dirty="0">
              <a:ea typeface="Meiryo"/>
            </a:endParaRPr>
          </a:p>
        </p:txBody>
      </p:sp>
    </p:spTree>
    <p:extLst>
      <p:ext uri="{BB962C8B-B14F-4D97-AF65-F5344CB8AC3E}">
        <p14:creationId xmlns:p14="http://schemas.microsoft.com/office/powerpoint/2010/main" val="2825390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83E086-5D82-4371-AF5C-71601B2C1E83}"/>
              </a:ext>
            </a:extLst>
          </p:cNvPr>
          <p:cNvSpPr>
            <a:spLocks noGrp="1"/>
          </p:cNvSpPr>
          <p:nvPr>
            <p:ph type="title"/>
          </p:nvPr>
        </p:nvSpPr>
        <p:spPr/>
        <p:txBody>
          <a:bodyPr/>
          <a:lstStyle/>
          <a:p>
            <a:r>
              <a:rPr lang="pl-PL" b="0" dirty="0">
                <a:ea typeface="+mj-lt"/>
                <a:cs typeface="+mj-lt"/>
              </a:rPr>
              <a:t>Udział w powstaniu węgierskim</a:t>
            </a:r>
          </a:p>
          <a:p>
            <a:r>
              <a:rPr lang="pl-PL" b="0" dirty="0">
                <a:ea typeface="+mj-lt"/>
                <a:cs typeface="+mj-lt"/>
              </a:rPr>
              <a:t>cd.</a:t>
            </a:r>
          </a:p>
        </p:txBody>
      </p:sp>
      <p:sp>
        <p:nvSpPr>
          <p:cNvPr id="3" name="Symbol zastępczy zawartości 2">
            <a:extLst>
              <a:ext uri="{FF2B5EF4-FFF2-40B4-BE49-F238E27FC236}">
                <a16:creationId xmlns:a16="http://schemas.microsoft.com/office/drawing/2014/main" id="{B082E385-4C91-481F-AFE8-EF43C1861D1D}"/>
              </a:ext>
            </a:extLst>
          </p:cNvPr>
          <p:cNvSpPr>
            <a:spLocks noGrp="1"/>
          </p:cNvSpPr>
          <p:nvPr>
            <p:ph idx="1"/>
          </p:nvPr>
        </p:nvSpPr>
        <p:spPr/>
        <p:txBody>
          <a:bodyPr/>
          <a:lstStyle/>
          <a:p>
            <a:r>
              <a:rPr lang="pl-PL" b="0" dirty="0">
                <a:ea typeface="+mn-lt"/>
                <a:cs typeface="+mn-lt"/>
              </a:rPr>
              <a:t>Niedługo potem, wraz ze swoim kolegą </a:t>
            </a:r>
            <a:r>
              <a:rPr lang="pl-PL" b="0" dirty="0" err="1">
                <a:ea typeface="+mn-lt"/>
                <a:cs typeface="+mn-lt"/>
              </a:rPr>
              <a:t>Istvánem</a:t>
            </a:r>
            <a:r>
              <a:rPr lang="pl-PL" b="0" dirty="0">
                <a:ea typeface="+mn-lt"/>
                <a:cs typeface="+mn-lt"/>
              </a:rPr>
              <a:t> </a:t>
            </a:r>
            <a:r>
              <a:rPr lang="pl-PL" b="0" dirty="0" err="1">
                <a:ea typeface="+mn-lt"/>
                <a:cs typeface="+mn-lt"/>
              </a:rPr>
              <a:t>Holeczem</a:t>
            </a:r>
            <a:r>
              <a:rPr lang="pl-PL" b="0" dirty="0">
                <a:ea typeface="+mn-lt"/>
                <a:cs typeface="+mn-lt"/>
              </a:rPr>
              <a:t>, zaczął gromadzić i ukrywać broń z punktów głównych bitew w Budapeszcie – w kilka tygodni zgromadzili 30 granatów, 6 karabinów i 15 magazynków z nabojami.</a:t>
            </a:r>
            <a:endParaRPr lang="pl-PL" dirty="0"/>
          </a:p>
        </p:txBody>
      </p:sp>
    </p:spTree>
    <p:extLst>
      <p:ext uri="{BB962C8B-B14F-4D97-AF65-F5344CB8AC3E}">
        <p14:creationId xmlns:p14="http://schemas.microsoft.com/office/powerpoint/2010/main" val="3911629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847164-7520-422B-95B7-BCEE81C10865}"/>
              </a:ext>
            </a:extLst>
          </p:cNvPr>
          <p:cNvSpPr>
            <a:spLocks noGrp="1"/>
          </p:cNvSpPr>
          <p:nvPr>
            <p:ph type="title"/>
          </p:nvPr>
        </p:nvSpPr>
        <p:spPr/>
        <p:txBody>
          <a:bodyPr/>
          <a:lstStyle/>
          <a:p>
            <a:r>
              <a:rPr lang="pl-PL" dirty="0"/>
              <a:t>Aresztowanie i wyrok</a:t>
            </a:r>
          </a:p>
          <a:p>
            <a:endParaRPr lang="pl-PL" dirty="0">
              <a:ea typeface="Meiryo"/>
            </a:endParaRPr>
          </a:p>
        </p:txBody>
      </p:sp>
      <p:sp>
        <p:nvSpPr>
          <p:cNvPr id="3" name="Symbol zastępczy zawartości 2">
            <a:extLst>
              <a:ext uri="{FF2B5EF4-FFF2-40B4-BE49-F238E27FC236}">
                <a16:creationId xmlns:a16="http://schemas.microsoft.com/office/drawing/2014/main" id="{4F018EF8-8004-449B-8D45-57A6D3DA59B0}"/>
              </a:ext>
            </a:extLst>
          </p:cNvPr>
          <p:cNvSpPr>
            <a:spLocks noGrp="1"/>
          </p:cNvSpPr>
          <p:nvPr>
            <p:ph idx="1"/>
          </p:nvPr>
        </p:nvSpPr>
        <p:spPr/>
        <p:txBody>
          <a:bodyPr>
            <a:normAutofit fontScale="92500" lnSpcReduction="20000"/>
          </a:bodyPr>
          <a:lstStyle/>
          <a:p>
            <a:r>
              <a:rPr lang="pl-PL" b="0" dirty="0">
                <a:ea typeface="+mn-lt"/>
                <a:cs typeface="+mn-lt"/>
              </a:rPr>
              <a:t>Po zakończonej akcji najmłodszy uczestnik grupy, </a:t>
            </a:r>
            <a:r>
              <a:rPr lang="pl-PL" b="0" dirty="0" err="1">
                <a:ea typeface="+mn-lt"/>
                <a:cs typeface="+mn-lt"/>
              </a:rPr>
              <a:t>Attila</a:t>
            </a:r>
            <a:r>
              <a:rPr lang="pl-PL" b="0" dirty="0">
                <a:ea typeface="+mn-lt"/>
                <a:cs typeface="+mn-lt"/>
              </a:rPr>
              <a:t> Egei, opowiedział wszystko rodzicom – członkom partii komunistycznej, którzy natychmiast powiadomili milicję. Członków grupy i samego Mansfelda aresztowano dwa lub trzy dni później. Blaski zdążył w ostatniej chwili ukryć, pod budapeszteńskim zamkiem, broń odebraną </a:t>
            </a:r>
            <a:r>
              <a:rPr lang="pl-PL" b="0" dirty="0" err="1">
                <a:ea typeface="+mn-lt"/>
                <a:cs typeface="+mn-lt"/>
              </a:rPr>
              <a:t>Vekerdiemu</a:t>
            </a:r>
            <a:r>
              <a:rPr lang="pl-PL" b="0" dirty="0">
                <a:ea typeface="+mn-lt"/>
                <a:cs typeface="+mn-lt"/>
              </a:rPr>
              <a:t>. Mansfeld podczas wizji lokalnej dotyczącej m.in. uprowadzenia zdołał zbiec, skacząc z 4 metrowej skały na Wzgórzu Róż (gdzie ukrywał broń gromadzoną po stłumieniu powstania w 1956) i łamiąc rękę; znaleziono go jednak następnego dnia. Po długotrwałym śledztwie, połączonym z fizycznym i psychicznym maltretowaniem.</a:t>
            </a:r>
            <a:endParaRPr lang="pl-PL" b="0">
              <a:ea typeface="Meiryo"/>
            </a:endParaRPr>
          </a:p>
          <a:p>
            <a:endParaRPr lang="pl-PL" dirty="0">
              <a:ea typeface="Meiryo"/>
            </a:endParaRPr>
          </a:p>
        </p:txBody>
      </p:sp>
    </p:spTree>
    <p:extLst>
      <p:ext uri="{BB962C8B-B14F-4D97-AF65-F5344CB8AC3E}">
        <p14:creationId xmlns:p14="http://schemas.microsoft.com/office/powerpoint/2010/main" val="1082862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77D798-E4EC-42BB-838C-9BF16D9FD57C}"/>
              </a:ext>
            </a:extLst>
          </p:cNvPr>
          <p:cNvSpPr>
            <a:spLocks noGrp="1"/>
          </p:cNvSpPr>
          <p:nvPr>
            <p:ph type="title"/>
          </p:nvPr>
        </p:nvSpPr>
        <p:spPr/>
        <p:txBody>
          <a:bodyPr/>
          <a:lstStyle/>
          <a:p>
            <a:r>
              <a:rPr lang="pl-PL" dirty="0">
                <a:ea typeface="+mj-lt"/>
                <a:cs typeface="+mj-lt"/>
              </a:rPr>
              <a:t>Aresztowanie i wyrok cd.</a:t>
            </a:r>
          </a:p>
        </p:txBody>
      </p:sp>
      <p:sp>
        <p:nvSpPr>
          <p:cNvPr id="3" name="Symbol zastępczy zawartości 2">
            <a:extLst>
              <a:ext uri="{FF2B5EF4-FFF2-40B4-BE49-F238E27FC236}">
                <a16:creationId xmlns:a16="http://schemas.microsoft.com/office/drawing/2014/main" id="{BE568DD4-D863-440D-82F3-0CD4C69DE6E6}"/>
              </a:ext>
            </a:extLst>
          </p:cNvPr>
          <p:cNvSpPr>
            <a:spLocks noGrp="1"/>
          </p:cNvSpPr>
          <p:nvPr>
            <p:ph idx="1"/>
          </p:nvPr>
        </p:nvSpPr>
        <p:spPr/>
        <p:txBody>
          <a:bodyPr>
            <a:normAutofit fontScale="85000" lnSpcReduction="20000"/>
          </a:bodyPr>
          <a:lstStyle/>
          <a:p>
            <a:r>
              <a:rPr lang="pl-PL" b="0" dirty="0" err="1">
                <a:ea typeface="+mn-lt"/>
                <a:cs typeface="+mn-lt"/>
              </a:rPr>
              <a:t>Péter</a:t>
            </a:r>
            <a:r>
              <a:rPr lang="pl-PL" b="0" dirty="0">
                <a:ea typeface="+mn-lt"/>
                <a:cs typeface="+mn-lt"/>
              </a:rPr>
              <a:t> Mansfeld został skazany na karę śmierci. Prokurator </a:t>
            </a:r>
            <a:r>
              <a:rPr lang="pl-PL" b="0" dirty="0" err="1">
                <a:ea typeface="+mn-lt"/>
                <a:cs typeface="+mn-lt"/>
              </a:rPr>
              <a:t>György</a:t>
            </a:r>
            <a:r>
              <a:rPr lang="pl-PL" b="0" dirty="0">
                <a:ea typeface="+mn-lt"/>
                <a:cs typeface="+mn-lt"/>
              </a:rPr>
              <a:t> </a:t>
            </a:r>
            <a:r>
              <a:rPr lang="pl-PL" b="0" dirty="0" err="1">
                <a:ea typeface="+mn-lt"/>
                <a:cs typeface="+mn-lt"/>
              </a:rPr>
              <a:t>Mátsik</a:t>
            </a:r>
            <a:r>
              <a:rPr lang="pl-PL" b="0" dirty="0">
                <a:ea typeface="+mn-lt"/>
                <a:cs typeface="+mn-lt"/>
              </a:rPr>
              <a:t> w mowie oskarżycielskiej powiedział:</a:t>
            </a:r>
          </a:p>
          <a:p>
            <a:r>
              <a:rPr lang="pl-PL" b="0" i="1" dirty="0">
                <a:ea typeface="+mn-lt"/>
                <a:cs typeface="+mn-lt"/>
              </a:rPr>
              <a:t>Oskarżeni, którzy dążą do restauracji kapitalizmu, stanowią bardzo duże niebezpieczeństwo dla społeczeństwa. Pragnę podkreślić, że w przypadku tego przestępstwa w nieco inny sposób należy traktować fakt, że wszyscy oskarżeni są dziećmi proletariatu. Należy ich traktować jako zdrajców klasowych. Nie są to bowiem ludzie, którzy zbłądzili, to świadomi kontrrewolucjoniści. Zwracam uwagę, że na płaszczyźnie politycznej nie rozróżniamy wieku oskarżonych. Nie należy więc ferować łagodnych wyroków wobec młodocianych tylko dlatego, że są młodzi. Przeciwnie, należy wobec nich zastosować najbardziej drakońskie rygory!</a:t>
            </a:r>
            <a:endParaRPr lang="pl-PL" b="0" dirty="0">
              <a:ea typeface="+mn-lt"/>
              <a:cs typeface="+mn-lt"/>
            </a:endParaRPr>
          </a:p>
          <a:p>
            <a:endParaRPr lang="pl-PL" dirty="0">
              <a:ea typeface="Meiryo"/>
            </a:endParaRPr>
          </a:p>
        </p:txBody>
      </p:sp>
    </p:spTree>
    <p:extLst>
      <p:ext uri="{BB962C8B-B14F-4D97-AF65-F5344CB8AC3E}">
        <p14:creationId xmlns:p14="http://schemas.microsoft.com/office/powerpoint/2010/main" val="688568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DD2DB6-9934-4E1B-BB99-1D6F854464C6}"/>
              </a:ext>
            </a:extLst>
          </p:cNvPr>
          <p:cNvSpPr>
            <a:spLocks noGrp="1"/>
          </p:cNvSpPr>
          <p:nvPr>
            <p:ph type="title"/>
          </p:nvPr>
        </p:nvSpPr>
        <p:spPr/>
        <p:txBody>
          <a:bodyPr/>
          <a:lstStyle/>
          <a:p>
            <a:r>
              <a:rPr lang="pl-PL" dirty="0">
                <a:ea typeface="+mj-lt"/>
                <a:cs typeface="+mj-lt"/>
              </a:rPr>
              <a:t>Aresztowanie i wyrok cd.</a:t>
            </a:r>
          </a:p>
        </p:txBody>
      </p:sp>
      <p:sp>
        <p:nvSpPr>
          <p:cNvPr id="3" name="Symbol zastępczy zawartości 2">
            <a:extLst>
              <a:ext uri="{FF2B5EF4-FFF2-40B4-BE49-F238E27FC236}">
                <a16:creationId xmlns:a16="http://schemas.microsoft.com/office/drawing/2014/main" id="{1D835763-E5E6-4A01-BA46-79FF8D320DB9}"/>
              </a:ext>
            </a:extLst>
          </p:cNvPr>
          <p:cNvSpPr>
            <a:spLocks noGrp="1"/>
          </p:cNvSpPr>
          <p:nvPr>
            <p:ph idx="1"/>
          </p:nvPr>
        </p:nvSpPr>
        <p:spPr/>
        <p:txBody>
          <a:bodyPr/>
          <a:lstStyle/>
          <a:p>
            <a:r>
              <a:rPr lang="pl-PL" b="0" dirty="0">
                <a:ea typeface="+mn-lt"/>
                <a:cs typeface="+mn-lt"/>
              </a:rPr>
              <a:t>Wobec jego niepełnoletniości czekano z egzekucją do czasu, gdy osiągnie wiek lat 18. Został powieszony 11 dni po swoim dniu urodzin. Jego agonia podczas egzekucji trwała, z winy wykonującego ją kata, aż 13 minut.</a:t>
            </a:r>
          </a:p>
          <a:p>
            <a:endParaRPr lang="pl-PL" dirty="0">
              <a:ea typeface="Meiryo"/>
            </a:endParaRPr>
          </a:p>
        </p:txBody>
      </p:sp>
    </p:spTree>
    <p:extLst>
      <p:ext uri="{BB962C8B-B14F-4D97-AF65-F5344CB8AC3E}">
        <p14:creationId xmlns:p14="http://schemas.microsoft.com/office/powerpoint/2010/main" val="36082035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4D7044-3E89-4771-AF72-4978E8B87B81}"/>
              </a:ext>
            </a:extLst>
          </p:cNvPr>
          <p:cNvSpPr>
            <a:spLocks noGrp="1"/>
          </p:cNvSpPr>
          <p:nvPr>
            <p:ph type="title"/>
          </p:nvPr>
        </p:nvSpPr>
        <p:spPr/>
        <p:txBody>
          <a:bodyPr/>
          <a:lstStyle/>
          <a:p>
            <a:r>
              <a:rPr lang="pl-PL" b="0" dirty="0"/>
              <a:t>Rehabilitacja</a:t>
            </a:r>
            <a:endParaRPr lang="pl-PL" dirty="0"/>
          </a:p>
          <a:p>
            <a:endParaRPr lang="pl-PL" dirty="0">
              <a:ea typeface="Meiryo"/>
            </a:endParaRPr>
          </a:p>
        </p:txBody>
      </p:sp>
      <p:sp>
        <p:nvSpPr>
          <p:cNvPr id="3" name="Symbol zastępczy zawartości 2">
            <a:extLst>
              <a:ext uri="{FF2B5EF4-FFF2-40B4-BE49-F238E27FC236}">
                <a16:creationId xmlns:a16="http://schemas.microsoft.com/office/drawing/2014/main" id="{61EAF36A-443A-4FFF-9924-46D964D8FA97}"/>
              </a:ext>
            </a:extLst>
          </p:cNvPr>
          <p:cNvSpPr>
            <a:spLocks noGrp="1"/>
          </p:cNvSpPr>
          <p:nvPr>
            <p:ph idx="1"/>
          </p:nvPr>
        </p:nvSpPr>
        <p:spPr/>
        <p:txBody>
          <a:bodyPr>
            <a:normAutofit fontScale="92500" lnSpcReduction="20000"/>
          </a:bodyPr>
          <a:lstStyle/>
          <a:p>
            <a:r>
              <a:rPr lang="pl-PL" b="0" dirty="0">
                <a:ea typeface="+mn-lt"/>
                <a:cs typeface="+mn-lt"/>
              </a:rPr>
              <a:t>20 kwietnia 1990 Sąd Najwyższy, w imieniu Republiki Węgierskiej, całkowicie zrehabilitował </a:t>
            </a:r>
            <a:r>
              <a:rPr lang="pl-PL" b="0" dirty="0" err="1">
                <a:ea typeface="+mn-lt"/>
                <a:cs typeface="+mn-lt"/>
              </a:rPr>
              <a:t>Pétera</a:t>
            </a:r>
            <a:r>
              <a:rPr lang="pl-PL" b="0" dirty="0">
                <a:ea typeface="+mn-lt"/>
                <a:cs typeface="+mn-lt"/>
              </a:rPr>
              <a:t> Mansfelda, uznając wyrok komunistycznego Sądu Ludowego z 1959 za nieważny, stwierdzając w uzasadnieniu:</a:t>
            </a:r>
            <a:endParaRPr lang="pl-PL" dirty="0"/>
          </a:p>
          <a:p>
            <a:r>
              <a:rPr lang="pl-PL" b="0" dirty="0">
                <a:ea typeface="+mn-lt"/>
                <a:cs typeface="+mn-lt"/>
              </a:rPr>
              <a:t>[...] </a:t>
            </a:r>
            <a:r>
              <a:rPr lang="pl-PL" b="0" i="1" dirty="0">
                <a:ea typeface="+mn-lt"/>
                <a:cs typeface="+mn-lt"/>
              </a:rPr>
              <a:t>popełnione przez </a:t>
            </a:r>
            <a:r>
              <a:rPr lang="pl-PL" b="0" i="1" dirty="0" err="1">
                <a:ea typeface="+mn-lt"/>
                <a:cs typeface="+mn-lt"/>
              </a:rPr>
              <a:t>Pétera</a:t>
            </a:r>
            <a:r>
              <a:rPr lang="pl-PL" b="0" i="1" dirty="0">
                <a:ea typeface="+mn-lt"/>
                <a:cs typeface="+mn-lt"/>
              </a:rPr>
              <a:t> Mansfelda przestępstwa polityczne związane były z powstaniem ludowym, zgodnie z par. 1 Ustawy nr. 36 z 1989 roku, popełnione w określonym czasie – związane również z powstaniem narodowym. Tak więc zostały popełnione w okolicznościach, które należy wziąć pod uwagę. Zgodnie z par. 1 i par. 2 w/w ustawy, </a:t>
            </a:r>
            <a:r>
              <a:rPr lang="pl-PL" i="1" dirty="0">
                <a:ea typeface="+mn-lt"/>
                <a:cs typeface="+mn-lt"/>
              </a:rPr>
              <a:t>wyrok wcześniej wykonany uznaje się za nieważny</a:t>
            </a:r>
            <a:r>
              <a:rPr lang="pl-PL" b="0" dirty="0">
                <a:ea typeface="+mn-lt"/>
                <a:cs typeface="+mn-lt"/>
              </a:rPr>
              <a:t> [...]</a:t>
            </a:r>
            <a:endParaRPr lang="pl-PL" b="0" baseline="30000" dirty="0">
              <a:ea typeface="Meiryo"/>
            </a:endParaRPr>
          </a:p>
        </p:txBody>
      </p:sp>
    </p:spTree>
    <p:extLst>
      <p:ext uri="{BB962C8B-B14F-4D97-AF65-F5344CB8AC3E}">
        <p14:creationId xmlns:p14="http://schemas.microsoft.com/office/powerpoint/2010/main" val="2226154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C5A987-A5EA-4929-AED9-EC593A58E375}"/>
              </a:ext>
            </a:extLst>
          </p:cNvPr>
          <p:cNvSpPr>
            <a:spLocks noGrp="1"/>
          </p:cNvSpPr>
          <p:nvPr>
            <p:ph type="title"/>
          </p:nvPr>
        </p:nvSpPr>
        <p:spPr/>
        <p:txBody>
          <a:bodyPr/>
          <a:lstStyle/>
          <a:p>
            <a:r>
              <a:rPr lang="pl-PL" b="0" dirty="0">
                <a:ea typeface="+mj-lt"/>
                <a:cs typeface="+mj-lt"/>
              </a:rPr>
              <a:t>Rehabilitacja</a:t>
            </a:r>
            <a:endParaRPr lang="pl-PL" dirty="0"/>
          </a:p>
        </p:txBody>
      </p:sp>
      <p:sp>
        <p:nvSpPr>
          <p:cNvPr id="3" name="Symbol zastępczy zawartości 2">
            <a:extLst>
              <a:ext uri="{FF2B5EF4-FFF2-40B4-BE49-F238E27FC236}">
                <a16:creationId xmlns:a16="http://schemas.microsoft.com/office/drawing/2014/main" id="{FC7B9B86-97A5-4BA2-852C-12356C9A3022}"/>
              </a:ext>
            </a:extLst>
          </p:cNvPr>
          <p:cNvSpPr>
            <a:spLocks noGrp="1"/>
          </p:cNvSpPr>
          <p:nvPr>
            <p:ph idx="1"/>
          </p:nvPr>
        </p:nvSpPr>
        <p:spPr/>
        <p:txBody>
          <a:bodyPr/>
          <a:lstStyle/>
          <a:p>
            <a:r>
              <a:rPr lang="pl-PL" b="0" dirty="0" err="1">
                <a:ea typeface="+mn-lt"/>
                <a:cs typeface="+mn-lt"/>
              </a:rPr>
              <a:t>Péter</a:t>
            </a:r>
            <a:r>
              <a:rPr lang="pl-PL" b="0" dirty="0">
                <a:ea typeface="+mn-lt"/>
                <a:cs typeface="+mn-lt"/>
              </a:rPr>
              <a:t> Mansfeld obecnie jest jednym z węgierskich bohaterów narodowych.</a:t>
            </a:r>
          </a:p>
          <a:p>
            <a:r>
              <a:rPr lang="pl-PL" b="0" dirty="0">
                <a:ea typeface="+mn-lt"/>
                <a:cs typeface="+mn-lt"/>
              </a:rPr>
              <a:t>W Poznaniu znajduje się ulica jego imienia. Na kamienicy na rogu ulicy </a:t>
            </a:r>
            <a:r>
              <a:rPr lang="pl-PL" b="0" dirty="0" err="1">
                <a:ea typeface="+mn-lt"/>
                <a:cs typeface="+mn-lt"/>
              </a:rPr>
              <a:t>Pétera</a:t>
            </a:r>
            <a:r>
              <a:rPr lang="pl-PL" b="0" dirty="0">
                <a:ea typeface="+mn-lt"/>
                <a:cs typeface="+mn-lt"/>
              </a:rPr>
              <a:t> Mansfelda i Romka Strzałkowskiego umieszczona jest pamiątkowa tablica.</a:t>
            </a:r>
          </a:p>
          <a:p>
            <a:r>
              <a:rPr lang="pl-PL" b="0" dirty="0">
                <a:ea typeface="+mn-lt"/>
                <a:cs typeface="+mn-lt"/>
              </a:rPr>
              <a:t>W 2016 roku został pośmiertnym honorowym obywatelem II dzielnicy Budapesztu. W 2019 roku otrzymał tytuł honorowego obywatela </a:t>
            </a:r>
            <a:r>
              <a:rPr lang="pl-PL" b="0" dirty="0" err="1">
                <a:ea typeface="+mn-lt"/>
                <a:cs typeface="+mn-lt"/>
              </a:rPr>
              <a:t>Csepel</a:t>
            </a:r>
            <a:r>
              <a:rPr lang="pl-PL" b="0" dirty="0">
                <a:ea typeface="+mn-lt"/>
                <a:cs typeface="+mn-lt"/>
              </a:rPr>
              <a:t>.</a:t>
            </a:r>
          </a:p>
          <a:p>
            <a:endParaRPr lang="pl-PL" dirty="0">
              <a:ea typeface="Meiryo"/>
            </a:endParaRPr>
          </a:p>
        </p:txBody>
      </p:sp>
    </p:spTree>
    <p:extLst>
      <p:ext uri="{BB962C8B-B14F-4D97-AF65-F5344CB8AC3E}">
        <p14:creationId xmlns:p14="http://schemas.microsoft.com/office/powerpoint/2010/main" val="790405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759520-B3BC-4B61-BA7F-A24942879811}"/>
              </a:ext>
            </a:extLst>
          </p:cNvPr>
          <p:cNvSpPr>
            <a:spLocks noGrp="1"/>
          </p:cNvSpPr>
          <p:nvPr>
            <p:ph type="title"/>
          </p:nvPr>
        </p:nvSpPr>
        <p:spPr/>
        <p:txBody>
          <a:bodyPr/>
          <a:lstStyle/>
          <a:p>
            <a:r>
              <a:rPr lang="pl-PL" dirty="0">
                <a:ea typeface="Meiryo"/>
              </a:rPr>
              <a:t>Zdjęcia</a:t>
            </a:r>
            <a:br>
              <a:rPr lang="pl-PL" dirty="0">
                <a:ea typeface="Meiryo"/>
              </a:rPr>
            </a:br>
            <a:endParaRPr lang="pl-PL"/>
          </a:p>
        </p:txBody>
      </p:sp>
      <p:sp>
        <p:nvSpPr>
          <p:cNvPr id="3" name="Symbol zastępczy tekstu 2">
            <a:extLst>
              <a:ext uri="{FF2B5EF4-FFF2-40B4-BE49-F238E27FC236}">
                <a16:creationId xmlns:a16="http://schemas.microsoft.com/office/drawing/2014/main" id="{9DC9BFE5-4554-4F64-ACCF-8966FAB48AAE}"/>
              </a:ext>
            </a:extLst>
          </p:cNvPr>
          <p:cNvSpPr>
            <a:spLocks noGrp="1"/>
          </p:cNvSpPr>
          <p:nvPr>
            <p:ph type="body" idx="1"/>
          </p:nvPr>
        </p:nvSpPr>
        <p:spPr/>
        <p:txBody>
          <a:bodyPr/>
          <a:lstStyle/>
          <a:p>
            <a:endParaRPr lang="pl-PL"/>
          </a:p>
        </p:txBody>
      </p:sp>
    </p:spTree>
    <p:extLst>
      <p:ext uri="{BB962C8B-B14F-4D97-AF65-F5344CB8AC3E}">
        <p14:creationId xmlns:p14="http://schemas.microsoft.com/office/powerpoint/2010/main" val="4151591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440D38A-F897-48EC-A37F-98C767C73E98}"/>
              </a:ext>
            </a:extLst>
          </p:cNvPr>
          <p:cNvSpPr>
            <a:spLocks noGrp="1"/>
          </p:cNvSpPr>
          <p:nvPr>
            <p:ph type="ctrTitle"/>
          </p:nvPr>
        </p:nvSpPr>
        <p:spPr/>
        <p:txBody>
          <a:bodyPr/>
          <a:lstStyle/>
          <a:p>
            <a:endParaRPr lang="pl-PL" dirty="0">
              <a:ea typeface="Meiryo"/>
            </a:endParaRPr>
          </a:p>
        </p:txBody>
      </p:sp>
      <p:sp>
        <p:nvSpPr>
          <p:cNvPr id="3" name="Podtytuł 2">
            <a:extLst>
              <a:ext uri="{FF2B5EF4-FFF2-40B4-BE49-F238E27FC236}">
                <a16:creationId xmlns:a16="http://schemas.microsoft.com/office/drawing/2014/main" id="{D9CEAFC3-1CDA-490A-A8CC-5F0865DE5902}"/>
              </a:ext>
            </a:extLst>
          </p:cNvPr>
          <p:cNvSpPr>
            <a:spLocks noGrp="1"/>
          </p:cNvSpPr>
          <p:nvPr>
            <p:ph type="subTitle" idx="1"/>
          </p:nvPr>
        </p:nvSpPr>
        <p:spPr/>
        <p:txBody>
          <a:bodyPr/>
          <a:lstStyle/>
          <a:p>
            <a:pPr algn="ctr"/>
            <a:r>
              <a:rPr lang="pl-PL" dirty="0">
                <a:ea typeface="+mn-lt"/>
                <a:cs typeface="+mn-lt"/>
              </a:rPr>
              <a:t>Romek Strzałkowski</a:t>
            </a:r>
          </a:p>
          <a:p>
            <a:endParaRPr lang="pl-PL" dirty="0">
              <a:ea typeface="Meiryo"/>
            </a:endParaRPr>
          </a:p>
        </p:txBody>
      </p:sp>
      <p:pic>
        <p:nvPicPr>
          <p:cNvPr id="4" name="Obraz 4" descr="Obraz zawierający tekst, osoba, ściana, wewnątrz&#10;&#10;Opis wygenerowany automatycznie">
            <a:extLst>
              <a:ext uri="{FF2B5EF4-FFF2-40B4-BE49-F238E27FC236}">
                <a16:creationId xmlns:a16="http://schemas.microsoft.com/office/drawing/2014/main" id="{255E305D-C581-4845-AFE9-C5A0C610A23C}"/>
              </a:ext>
            </a:extLst>
          </p:cNvPr>
          <p:cNvPicPr>
            <a:picLocks noChangeAspect="1"/>
          </p:cNvPicPr>
          <p:nvPr/>
        </p:nvPicPr>
        <p:blipFill>
          <a:blip r:embed="rId2"/>
          <a:stretch>
            <a:fillRect/>
          </a:stretch>
        </p:blipFill>
        <p:spPr>
          <a:xfrm>
            <a:off x="1528630" y="1814"/>
            <a:ext cx="4450941" cy="6853880"/>
          </a:xfrm>
          <a:prstGeom prst="rect">
            <a:avLst/>
          </a:prstGeom>
        </p:spPr>
      </p:pic>
    </p:spTree>
    <p:extLst>
      <p:ext uri="{BB962C8B-B14F-4D97-AF65-F5344CB8AC3E}">
        <p14:creationId xmlns:p14="http://schemas.microsoft.com/office/powerpoint/2010/main" val="1171886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BF2ECEB-973E-463D-B055-46007A5FE6BC}"/>
              </a:ext>
            </a:extLst>
          </p:cNvPr>
          <p:cNvSpPr>
            <a:spLocks noGrp="1"/>
          </p:cNvSpPr>
          <p:nvPr>
            <p:ph type="ctrTitle"/>
          </p:nvPr>
        </p:nvSpPr>
        <p:spPr/>
        <p:txBody>
          <a:bodyPr/>
          <a:lstStyle/>
          <a:p>
            <a:endParaRPr lang="pl-PL"/>
          </a:p>
        </p:txBody>
      </p:sp>
      <p:sp>
        <p:nvSpPr>
          <p:cNvPr id="3" name="Podtytuł 2">
            <a:extLst>
              <a:ext uri="{FF2B5EF4-FFF2-40B4-BE49-F238E27FC236}">
                <a16:creationId xmlns:a16="http://schemas.microsoft.com/office/drawing/2014/main" id="{340EEA0A-36CD-41D8-9BD3-E72FD1F0C8C6}"/>
              </a:ext>
            </a:extLst>
          </p:cNvPr>
          <p:cNvSpPr>
            <a:spLocks noGrp="1"/>
          </p:cNvSpPr>
          <p:nvPr>
            <p:ph type="subTitle" idx="1"/>
          </p:nvPr>
        </p:nvSpPr>
        <p:spPr/>
        <p:txBody>
          <a:bodyPr/>
          <a:lstStyle/>
          <a:p>
            <a:pPr algn="ctr"/>
            <a:r>
              <a:rPr lang="pl-PL" dirty="0" err="1">
                <a:ea typeface="+mn-lt"/>
                <a:cs typeface="+mn-lt"/>
              </a:rPr>
              <a:t>Péter</a:t>
            </a:r>
            <a:r>
              <a:rPr lang="pl-PL" dirty="0">
                <a:ea typeface="+mn-lt"/>
                <a:cs typeface="+mn-lt"/>
              </a:rPr>
              <a:t> Mansfeld</a:t>
            </a:r>
          </a:p>
          <a:p>
            <a:endParaRPr lang="pl-PL" dirty="0">
              <a:ea typeface="Meiryo"/>
            </a:endParaRPr>
          </a:p>
        </p:txBody>
      </p:sp>
      <p:pic>
        <p:nvPicPr>
          <p:cNvPr id="4" name="Obraz 4" descr="Obraz zawierający osoba, wewnątrz, czarny, pozujący&#10;&#10;Opis wygenerowany automatycznie">
            <a:extLst>
              <a:ext uri="{FF2B5EF4-FFF2-40B4-BE49-F238E27FC236}">
                <a16:creationId xmlns:a16="http://schemas.microsoft.com/office/drawing/2014/main" id="{B4CE1789-5382-4CB3-99F4-23452EF4384E}"/>
              </a:ext>
            </a:extLst>
          </p:cNvPr>
          <p:cNvPicPr>
            <a:picLocks noChangeAspect="1"/>
          </p:cNvPicPr>
          <p:nvPr/>
        </p:nvPicPr>
        <p:blipFill>
          <a:blip r:embed="rId2"/>
          <a:stretch>
            <a:fillRect/>
          </a:stretch>
        </p:blipFill>
        <p:spPr>
          <a:xfrm>
            <a:off x="1208645" y="-12099"/>
            <a:ext cx="5110033" cy="6861604"/>
          </a:xfrm>
          <a:prstGeom prst="rect">
            <a:avLst/>
          </a:prstGeom>
        </p:spPr>
      </p:pic>
    </p:spTree>
    <p:extLst>
      <p:ext uri="{BB962C8B-B14F-4D97-AF65-F5344CB8AC3E}">
        <p14:creationId xmlns:p14="http://schemas.microsoft.com/office/powerpoint/2010/main" val="2204079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F44BD07-C5A4-4DA3-92F8-72F6C34D99E9}"/>
              </a:ext>
            </a:extLst>
          </p:cNvPr>
          <p:cNvSpPr>
            <a:spLocks noGrp="1"/>
          </p:cNvSpPr>
          <p:nvPr>
            <p:ph type="title"/>
          </p:nvPr>
        </p:nvSpPr>
        <p:spPr/>
        <p:txBody>
          <a:bodyPr/>
          <a:lstStyle/>
          <a:p>
            <a:r>
              <a:rPr lang="pl-PL" b="0" dirty="0">
                <a:ea typeface="+mj-lt"/>
                <a:cs typeface="+mj-lt"/>
              </a:rPr>
              <a:t>Romek Strzałkowski</a:t>
            </a:r>
            <a:endParaRPr lang="pl-PL" dirty="0"/>
          </a:p>
        </p:txBody>
      </p:sp>
      <p:sp>
        <p:nvSpPr>
          <p:cNvPr id="3" name="Symbol zastępczy tekstu 2">
            <a:extLst>
              <a:ext uri="{FF2B5EF4-FFF2-40B4-BE49-F238E27FC236}">
                <a16:creationId xmlns:a16="http://schemas.microsoft.com/office/drawing/2014/main" id="{933E1390-7805-4552-B3BC-204D9BEF5AFD}"/>
              </a:ext>
            </a:extLst>
          </p:cNvPr>
          <p:cNvSpPr>
            <a:spLocks noGrp="1"/>
          </p:cNvSpPr>
          <p:nvPr>
            <p:ph type="body" idx="1"/>
          </p:nvPr>
        </p:nvSpPr>
        <p:spPr/>
        <p:txBody>
          <a:bodyPr/>
          <a:lstStyle/>
          <a:p>
            <a:r>
              <a:rPr lang="pl-PL" dirty="0">
                <a:ea typeface="Meiryo"/>
              </a:rPr>
              <a:t>13 lat</a:t>
            </a:r>
            <a:endParaRPr lang="pl-PL" dirty="0"/>
          </a:p>
        </p:txBody>
      </p:sp>
    </p:spTree>
    <p:extLst>
      <p:ext uri="{BB962C8B-B14F-4D97-AF65-F5344CB8AC3E}">
        <p14:creationId xmlns:p14="http://schemas.microsoft.com/office/powerpoint/2010/main" val="89488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ED69555-EE48-4B19-812B-4E1068DBF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3754" y="0"/>
            <a:ext cx="4618246" cy="6858000"/>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57">
            <a:extLst>
              <a:ext uri="{FF2B5EF4-FFF2-40B4-BE49-F238E27FC236}">
                <a16:creationId xmlns:a16="http://schemas.microsoft.com/office/drawing/2014/main" id="{57AEB73D-F521-4B19-820F-12DB6BCC84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sp>
        <p:nvSpPr>
          <p:cNvPr id="11" name="Rectangle 10">
            <a:extLst>
              <a:ext uri="{FF2B5EF4-FFF2-40B4-BE49-F238E27FC236}">
                <a16:creationId xmlns:a16="http://schemas.microsoft.com/office/drawing/2014/main" id="{6B72EEBA-3A5D-41CE-8465-A45A0F656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01215"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EA164D6B-6878-4B9F-A2D0-985D39B17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413CD7F-736E-4AF7-AB2B-473CAA9E1D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8768" y="-2946"/>
            <a:ext cx="11153231" cy="4727782"/>
          </a:xfrm>
          <a:prstGeom prst="rect">
            <a:avLst/>
          </a:prstGeom>
          <a:solidFill>
            <a:schemeClr val="bg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a:extLst>
              <a:ext uri="{FF2B5EF4-FFF2-40B4-BE49-F238E27FC236}">
                <a16:creationId xmlns:a16="http://schemas.microsoft.com/office/drawing/2014/main" id="{A40830FD-D4C3-4F59-978B-5B690E66028C}"/>
              </a:ext>
            </a:extLst>
          </p:cNvPr>
          <p:cNvSpPr>
            <a:spLocks noGrp="1"/>
          </p:cNvSpPr>
          <p:nvPr>
            <p:ph type="title"/>
          </p:nvPr>
        </p:nvSpPr>
        <p:spPr>
          <a:xfrm>
            <a:off x="1635102" y="592947"/>
            <a:ext cx="8791787" cy="3895085"/>
          </a:xfrm>
        </p:spPr>
        <p:txBody>
          <a:bodyPr vert="horz" lIns="109728" tIns="109728" rIns="109728" bIns="91440" rtlCol="0" anchor="b">
            <a:normAutofit/>
          </a:bodyPr>
          <a:lstStyle/>
          <a:p>
            <a:pPr>
              <a:lnSpc>
                <a:spcPct val="125000"/>
              </a:lnSpc>
            </a:pPr>
            <a:r>
              <a:rPr lang="en-US" sz="7200" b="0" cap="all" dirty="0" err="1">
                <a:solidFill>
                  <a:schemeClr val="tx1">
                    <a:lumMod val="65000"/>
                    <a:lumOff val="35000"/>
                  </a:schemeClr>
                </a:solidFill>
                <a:ea typeface="Meiryo"/>
              </a:rPr>
              <a:t>Koniec</a:t>
            </a:r>
            <a:endParaRPr lang="en-US" sz="7200" b="0" cap="all" dirty="0" err="1">
              <a:solidFill>
                <a:schemeClr val="tx1">
                  <a:lumMod val="65000"/>
                  <a:lumOff val="35000"/>
                </a:schemeClr>
              </a:solidFill>
            </a:endParaRPr>
          </a:p>
        </p:txBody>
      </p:sp>
      <p:sp>
        <p:nvSpPr>
          <p:cNvPr id="17" name="Rectangle 16">
            <a:extLst>
              <a:ext uri="{FF2B5EF4-FFF2-40B4-BE49-F238E27FC236}">
                <a16:creationId xmlns:a16="http://schemas.microsoft.com/office/drawing/2014/main" id="{55EDA2F5-6B28-478B-9AC4-43FE41E2B3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724838"/>
            <a:ext cx="12192000" cy="13477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01D712E-ABB9-4258-877D-9349C8577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0620"/>
            <a:ext cx="1006766" cy="1216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7528E56-1447-4C98-882B-CE26279501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90232" y="3396997"/>
            <a:ext cx="6858002"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ole tekstowe 2">
            <a:extLst>
              <a:ext uri="{FF2B5EF4-FFF2-40B4-BE49-F238E27FC236}">
                <a16:creationId xmlns:a16="http://schemas.microsoft.com/office/drawing/2014/main" id="{58C5A44B-C0F2-422E-AD79-76ADC89875A0}"/>
              </a:ext>
            </a:extLst>
          </p:cNvPr>
          <p:cNvSpPr txBox="1"/>
          <p:nvPr/>
        </p:nvSpPr>
        <p:spPr>
          <a:xfrm>
            <a:off x="1285103" y="5146588"/>
            <a:ext cx="1054855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dirty="0">
                <a:solidFill>
                  <a:schemeClr val="bg1"/>
                </a:solidFill>
                <a:ea typeface="Meiryo"/>
              </a:rPr>
              <a:t>Dziękuję za uwagę  </a:t>
            </a:r>
          </a:p>
        </p:txBody>
      </p:sp>
    </p:spTree>
    <p:extLst>
      <p:ext uri="{BB962C8B-B14F-4D97-AF65-F5344CB8AC3E}">
        <p14:creationId xmlns:p14="http://schemas.microsoft.com/office/powerpoint/2010/main" val="3225172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A55A07-C810-4895-BA21-FB060583DD61}"/>
              </a:ext>
            </a:extLst>
          </p:cNvPr>
          <p:cNvSpPr>
            <a:spLocks noGrp="1"/>
          </p:cNvSpPr>
          <p:nvPr>
            <p:ph type="title"/>
          </p:nvPr>
        </p:nvSpPr>
        <p:spPr/>
        <p:txBody>
          <a:bodyPr/>
          <a:lstStyle/>
          <a:p>
            <a:r>
              <a:rPr lang="pl-PL">
                <a:ea typeface="Meiryo"/>
              </a:rPr>
              <a:t>Informacje podstawowe </a:t>
            </a:r>
            <a:endParaRPr lang="pl-PL"/>
          </a:p>
        </p:txBody>
      </p:sp>
      <p:sp>
        <p:nvSpPr>
          <p:cNvPr id="3" name="Symbol zastępczy zawartości 2">
            <a:extLst>
              <a:ext uri="{FF2B5EF4-FFF2-40B4-BE49-F238E27FC236}">
                <a16:creationId xmlns:a16="http://schemas.microsoft.com/office/drawing/2014/main" id="{68B63E26-023C-470A-9198-C8A991C93740}"/>
              </a:ext>
            </a:extLst>
          </p:cNvPr>
          <p:cNvSpPr>
            <a:spLocks noGrp="1"/>
          </p:cNvSpPr>
          <p:nvPr>
            <p:ph idx="1"/>
          </p:nvPr>
        </p:nvSpPr>
        <p:spPr/>
        <p:txBody>
          <a:bodyPr/>
          <a:lstStyle/>
          <a:p>
            <a:r>
              <a:rPr lang="pl-PL" b="0" dirty="0">
                <a:ea typeface="+mn-lt"/>
                <a:cs typeface="+mn-lt"/>
              </a:rPr>
              <a:t>ur. 20 marca 1943 w Warszawie, zm. 28 czerwca 1956 w Poznaniu. Uczeń VII klasy Szkoły Podstawowej nr 40 w Poznaniu ,wcześniej wyrzucony z Państwowej Szkoły Muzycznej I stopnia im. Karola Kurpińskiego w Poznaniu za złe sprawowanie, następnie w chwili śmierci w trakcie ponownego przenoszenia.</a:t>
            </a:r>
            <a:endParaRPr lang="pl-PL" b="0" baseline="30000" dirty="0">
              <a:ea typeface="Meiryo"/>
            </a:endParaRPr>
          </a:p>
        </p:txBody>
      </p:sp>
    </p:spTree>
    <p:extLst>
      <p:ext uri="{BB962C8B-B14F-4D97-AF65-F5344CB8AC3E}">
        <p14:creationId xmlns:p14="http://schemas.microsoft.com/office/powerpoint/2010/main" val="2475043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AF7CBD-F801-4713-8805-44C021FD51B9}"/>
              </a:ext>
            </a:extLst>
          </p:cNvPr>
          <p:cNvSpPr>
            <a:spLocks noGrp="1"/>
          </p:cNvSpPr>
          <p:nvPr>
            <p:ph type="title"/>
          </p:nvPr>
        </p:nvSpPr>
        <p:spPr/>
        <p:txBody>
          <a:bodyPr/>
          <a:lstStyle/>
          <a:p>
            <a:r>
              <a:rPr lang="pl-PL" dirty="0">
                <a:ea typeface="Meiryo"/>
              </a:rPr>
              <a:t>Wersje wydarzeń</a:t>
            </a:r>
            <a:endParaRPr lang="pl-PL" dirty="0"/>
          </a:p>
        </p:txBody>
      </p:sp>
      <p:sp>
        <p:nvSpPr>
          <p:cNvPr id="3" name="Symbol zastępczy zawartości 2">
            <a:extLst>
              <a:ext uri="{FF2B5EF4-FFF2-40B4-BE49-F238E27FC236}">
                <a16:creationId xmlns:a16="http://schemas.microsoft.com/office/drawing/2014/main" id="{BC605714-D10B-4273-AEE1-64D6CC7BA212}"/>
              </a:ext>
            </a:extLst>
          </p:cNvPr>
          <p:cNvSpPr>
            <a:spLocks noGrp="1"/>
          </p:cNvSpPr>
          <p:nvPr>
            <p:ph idx="1"/>
          </p:nvPr>
        </p:nvSpPr>
        <p:spPr/>
        <p:txBody>
          <a:bodyPr>
            <a:normAutofit fontScale="85000" lnSpcReduction="10000"/>
          </a:bodyPr>
          <a:lstStyle/>
          <a:p>
            <a:r>
              <a:rPr lang="pl-PL" b="0" dirty="0">
                <a:ea typeface="+mn-lt"/>
                <a:cs typeface="+mn-lt"/>
              </a:rPr>
              <a:t>Według zeznań części świadków, podczas demonstracji (ostrzeliwanej w tym czasie przez UB) chłopiec przejął flagę od rannej tramwajarki, Heleny Przybyłek, która w jednej z relacji powiedziała (co potwierdziła druga tramwajarka, Stanisława Sobańska):</a:t>
            </a:r>
            <a:endParaRPr lang="pl-PL" dirty="0"/>
          </a:p>
          <a:p>
            <a:r>
              <a:rPr lang="pl-PL" b="0" i="1" dirty="0">
                <a:ea typeface="+mn-lt"/>
                <a:cs typeface="+mn-lt"/>
              </a:rPr>
              <a:t>„O godzinie 9 zatrzymano tramwaje i wszystkich do pochodu. I my w tym pochodzie żeśmy szły. (...) Przechodziłyśmy ulicą Dąbrowskiego i Kochanowskiego. Na Kochanowskiego jakiś mężczyzna doszedł do nas i sztandar nam dał. I w chwili, gdy ten sztandar wzięłam i idę, zostałam ranna w obie nogi. Upadłam. Podleciał chłopiec i podniósł sztandar. Wtedy nie wiedziałam, że to był Romek.”</a:t>
            </a:r>
            <a:endParaRPr lang="pl-PL" b="0" baseline="30000" dirty="0">
              <a:ea typeface="Meiryo"/>
            </a:endParaRPr>
          </a:p>
        </p:txBody>
      </p:sp>
    </p:spTree>
    <p:extLst>
      <p:ext uri="{BB962C8B-B14F-4D97-AF65-F5344CB8AC3E}">
        <p14:creationId xmlns:p14="http://schemas.microsoft.com/office/powerpoint/2010/main" val="1034733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B6842-5DD7-4A11-9280-7E07CA013C56}"/>
              </a:ext>
            </a:extLst>
          </p:cNvPr>
          <p:cNvSpPr>
            <a:spLocks noGrp="1"/>
          </p:cNvSpPr>
          <p:nvPr>
            <p:ph type="title"/>
          </p:nvPr>
        </p:nvSpPr>
        <p:spPr/>
        <p:txBody>
          <a:bodyPr/>
          <a:lstStyle/>
          <a:p>
            <a:r>
              <a:rPr lang="pl-PL" dirty="0">
                <a:ea typeface="Meiryo"/>
              </a:rPr>
              <a:t>Wersje wydarzeń cd.</a:t>
            </a:r>
            <a:endParaRPr lang="pl-PL" dirty="0"/>
          </a:p>
        </p:txBody>
      </p:sp>
      <p:sp>
        <p:nvSpPr>
          <p:cNvPr id="3" name="Symbol zastępczy zawartości 2">
            <a:extLst>
              <a:ext uri="{FF2B5EF4-FFF2-40B4-BE49-F238E27FC236}">
                <a16:creationId xmlns:a16="http://schemas.microsoft.com/office/drawing/2014/main" id="{52097DDF-FC16-4062-8D90-0E52105A2D12}"/>
              </a:ext>
            </a:extLst>
          </p:cNvPr>
          <p:cNvSpPr>
            <a:spLocks noGrp="1"/>
          </p:cNvSpPr>
          <p:nvPr>
            <p:ph idx="1"/>
          </p:nvPr>
        </p:nvSpPr>
        <p:spPr/>
        <p:txBody>
          <a:bodyPr>
            <a:normAutofit fontScale="85000" lnSpcReduction="20000"/>
          </a:bodyPr>
          <a:lstStyle/>
          <a:p>
            <a:r>
              <a:rPr lang="pl-PL" b="0" dirty="0">
                <a:ea typeface="+mn-lt"/>
                <a:cs typeface="+mn-lt"/>
              </a:rPr>
              <a:t>Według innych relacji Romek miał nieść transparent z napisem: „Chcemy religii w szkole” (być może miało to miejsce przed przejęciem flagi). Następnie, według zeznań różnych świadków, został zabity strzałem w klatkę piersiową, który padł z gmachu UB, lub zginął w późniejszym czasie w jednym z garaży na terenie bazy transportowej UB.</a:t>
            </a:r>
            <a:endParaRPr lang="pl-PL" dirty="0"/>
          </a:p>
          <a:p>
            <a:r>
              <a:rPr lang="pl-PL" b="0" dirty="0">
                <a:ea typeface="+mn-lt"/>
                <a:cs typeface="+mn-lt"/>
              </a:rPr>
              <a:t>Według najnowszych badań, zgodnych z zeznaniami innych świadków, najbardziej prawdopodobna jest druga wersja, według której Strzałkowski zginął przypadkowo bądź został zastrzelony 28 czerwca 1956 o godz. 12:15 na terenie dyspozytorni UB, gdzie znaleziono jego ciało, przez funkcjonariuszkę UB, Teofilę Kowal (jak się później okazało, był to pseudonim nadany jej przez milicję i sąd w czasie procesu sądowego w październiku 1956, w obawie przed linczem).</a:t>
            </a:r>
            <a:endParaRPr lang="pl-PL" dirty="0"/>
          </a:p>
        </p:txBody>
      </p:sp>
    </p:spTree>
    <p:extLst>
      <p:ext uri="{BB962C8B-B14F-4D97-AF65-F5344CB8AC3E}">
        <p14:creationId xmlns:p14="http://schemas.microsoft.com/office/powerpoint/2010/main" val="4021994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42E6FB-288F-43EA-B585-958F145474D1}"/>
              </a:ext>
            </a:extLst>
          </p:cNvPr>
          <p:cNvSpPr>
            <a:spLocks noGrp="1"/>
          </p:cNvSpPr>
          <p:nvPr>
            <p:ph type="title"/>
          </p:nvPr>
        </p:nvSpPr>
        <p:spPr/>
        <p:txBody>
          <a:bodyPr/>
          <a:lstStyle/>
          <a:p>
            <a:r>
              <a:rPr lang="pl-PL" b="0" dirty="0"/>
              <a:t>Wydarzenia po śmierci Strzałkowskiego</a:t>
            </a:r>
            <a:endParaRPr lang="pl-PL" dirty="0"/>
          </a:p>
          <a:p>
            <a:endParaRPr lang="pl-PL" dirty="0">
              <a:ea typeface="Meiryo"/>
            </a:endParaRPr>
          </a:p>
        </p:txBody>
      </p:sp>
      <p:sp>
        <p:nvSpPr>
          <p:cNvPr id="3" name="Symbol zastępczy zawartości 2">
            <a:extLst>
              <a:ext uri="{FF2B5EF4-FFF2-40B4-BE49-F238E27FC236}">
                <a16:creationId xmlns:a16="http://schemas.microsoft.com/office/drawing/2014/main" id="{51D99850-E928-4441-9971-233419FA4743}"/>
              </a:ext>
            </a:extLst>
          </p:cNvPr>
          <p:cNvSpPr>
            <a:spLocks noGrp="1"/>
          </p:cNvSpPr>
          <p:nvPr>
            <p:ph idx="1"/>
          </p:nvPr>
        </p:nvSpPr>
        <p:spPr/>
        <p:txBody>
          <a:bodyPr>
            <a:normAutofit/>
          </a:bodyPr>
          <a:lstStyle/>
          <a:p>
            <a:r>
              <a:rPr lang="pl-PL" b="0" dirty="0">
                <a:ea typeface="+mn-lt"/>
                <a:cs typeface="+mn-lt"/>
              </a:rPr>
              <a:t>Pogrzeb Romka Strzałkowskiego odbył się 2 lipca 1956 r. na cmentarzu </a:t>
            </a:r>
            <a:r>
              <a:rPr lang="pl-PL" b="0" dirty="0" err="1">
                <a:ea typeface="+mn-lt"/>
                <a:cs typeface="+mn-lt"/>
              </a:rPr>
              <a:t>junikowskim</a:t>
            </a:r>
            <a:r>
              <a:rPr lang="pl-PL" b="0" dirty="0">
                <a:ea typeface="+mn-lt"/>
                <a:cs typeface="+mn-lt"/>
              </a:rPr>
              <a:t> o godzinie 17.00. Oficjalnie jednak informacje te zostały zmodyfikowane. 1 lipca ukazał się Głos Wielkopolski, w którym zmieniono godzinę pochówku na 8:00, pomijając fakt, iż zmarły był uczniem Szkoły Podstawowej nr 40 w Poznaniu. Dodatkowo zniekształcono cyfry określające wiek. Cyfrę 3 można było odczytać jako 8 (Romek zmarł w wieku trzynastu lat). Fakt ten tłumaczono jako nieumyślny błąd w korekcie.</a:t>
            </a:r>
            <a:endParaRPr lang="pl-PL" dirty="0">
              <a:ea typeface="Meiryo"/>
            </a:endParaRPr>
          </a:p>
        </p:txBody>
      </p:sp>
    </p:spTree>
    <p:extLst>
      <p:ext uri="{BB962C8B-B14F-4D97-AF65-F5344CB8AC3E}">
        <p14:creationId xmlns:p14="http://schemas.microsoft.com/office/powerpoint/2010/main" val="2892031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91394A-6FCC-42D3-A338-A1C2F5689E15}"/>
              </a:ext>
            </a:extLst>
          </p:cNvPr>
          <p:cNvSpPr>
            <a:spLocks noGrp="1"/>
          </p:cNvSpPr>
          <p:nvPr>
            <p:ph type="title"/>
          </p:nvPr>
        </p:nvSpPr>
        <p:spPr/>
        <p:txBody>
          <a:bodyPr/>
          <a:lstStyle/>
          <a:p>
            <a:r>
              <a:rPr lang="pl-PL" b="0" dirty="0">
                <a:ea typeface="+mj-lt"/>
                <a:cs typeface="+mj-lt"/>
              </a:rPr>
              <a:t>Wydarzenia po śmierci Strzałkowskiego</a:t>
            </a:r>
          </a:p>
          <a:p>
            <a:r>
              <a:rPr lang="pl-PL" dirty="0">
                <a:ea typeface="Meiryo"/>
              </a:rPr>
              <a:t>cd.</a:t>
            </a:r>
          </a:p>
        </p:txBody>
      </p:sp>
      <p:sp>
        <p:nvSpPr>
          <p:cNvPr id="3" name="Symbol zastępczy zawartości 2">
            <a:extLst>
              <a:ext uri="{FF2B5EF4-FFF2-40B4-BE49-F238E27FC236}">
                <a16:creationId xmlns:a16="http://schemas.microsoft.com/office/drawing/2014/main" id="{18723941-C8F4-4C5B-A652-C5B98FDF5F95}"/>
              </a:ext>
            </a:extLst>
          </p:cNvPr>
          <p:cNvSpPr>
            <a:spLocks noGrp="1"/>
          </p:cNvSpPr>
          <p:nvPr>
            <p:ph idx="1"/>
          </p:nvPr>
        </p:nvSpPr>
        <p:spPr/>
        <p:txBody>
          <a:bodyPr>
            <a:normAutofit fontScale="70000" lnSpcReduction="20000"/>
          </a:bodyPr>
          <a:lstStyle/>
          <a:p>
            <a:r>
              <a:rPr lang="pl-PL" b="0" dirty="0">
                <a:ea typeface="+mn-lt"/>
                <a:cs typeface="+mn-lt"/>
              </a:rPr>
              <a:t>Na podstawie protokołów z przesłuchań w sprawie śmierci Romana Strzałkowskiego jest możliwość ustalenia, w jaki sposób doszło do podania fałszywych informacji w prasie. Józef Konecki, redaktor „Głosu Wielkopolskiego” zeznaje: „podjąłem decyzję zniekształcenia wieku chłopca w nekrologu i usunięcia słów „uczeń szkoły podstawowej”, przeciwstawiając się usunięciu z numeru całego nekrologu, jak proponował red. </a:t>
            </a:r>
            <a:r>
              <a:rPr lang="pl-PL" b="0" dirty="0" err="1">
                <a:ea typeface="+mn-lt"/>
                <a:cs typeface="+mn-lt"/>
              </a:rPr>
              <a:t>Flejsierowicz</a:t>
            </a:r>
            <a:r>
              <a:rPr lang="pl-PL" b="0" dirty="0">
                <a:ea typeface="+mn-lt"/>
                <a:cs typeface="+mn-lt"/>
              </a:rPr>
              <a:t>”. Dokonane zmiany uzasadnia tym, że oficjalny komunikator PAP-u informuje o braku ofiar wśród kobiet i dzieci w wypadkach poznańskich i dodaje, że nie miał udziału w modyfikacji innych informacji. Treść nekrologu ułożył Mieczysław Pucki, sąsiad państwa Strzałkowskich i przewodniczący Komitetu Rodzicielskiego SP nr 40, który oświadcza, że do redakcji gazety złożył kompletne i prawdziwe informacje. Henryk </a:t>
            </a:r>
            <a:r>
              <a:rPr lang="pl-PL" b="0" dirty="0" err="1">
                <a:ea typeface="+mn-lt"/>
                <a:cs typeface="+mn-lt"/>
              </a:rPr>
              <a:t>Kamza</a:t>
            </a:r>
            <a:r>
              <a:rPr lang="pl-PL" b="0" dirty="0">
                <a:ea typeface="+mn-lt"/>
                <a:cs typeface="+mn-lt"/>
              </a:rPr>
              <a:t>, redaktor techniczny „Głosu Wielkopolskiego”, zeznaje, że otrzymał polecenie od redaktora Mariana </a:t>
            </a:r>
            <a:r>
              <a:rPr lang="pl-PL" b="0" dirty="0" err="1">
                <a:ea typeface="+mn-lt"/>
                <a:cs typeface="+mn-lt"/>
              </a:rPr>
              <a:t>Flejsierowicza</a:t>
            </a:r>
            <a:r>
              <a:rPr lang="pl-PL" b="0" dirty="0">
                <a:ea typeface="+mn-lt"/>
                <a:cs typeface="+mn-lt"/>
              </a:rPr>
              <a:t>, by pominąć informację o szkole i zniekształcić wiek.</a:t>
            </a:r>
          </a:p>
          <a:p>
            <a:r>
              <a:rPr lang="pl-PL" b="0" dirty="0">
                <a:ea typeface="+mn-lt"/>
                <a:cs typeface="+mn-lt"/>
              </a:rPr>
              <a:t>Czy i kto faktycznie zlecił dokonanie zmian, nie wiadomo</a:t>
            </a:r>
            <a:endParaRPr lang="pl-PL" dirty="0"/>
          </a:p>
        </p:txBody>
      </p:sp>
    </p:spTree>
    <p:extLst>
      <p:ext uri="{BB962C8B-B14F-4D97-AF65-F5344CB8AC3E}">
        <p14:creationId xmlns:p14="http://schemas.microsoft.com/office/powerpoint/2010/main" val="3079340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4C1F7D-4ADF-4F9D-94B1-F6E3AAA90AA6}"/>
              </a:ext>
            </a:extLst>
          </p:cNvPr>
          <p:cNvSpPr>
            <a:spLocks noGrp="1"/>
          </p:cNvSpPr>
          <p:nvPr>
            <p:ph type="title"/>
          </p:nvPr>
        </p:nvSpPr>
        <p:spPr/>
        <p:txBody>
          <a:bodyPr/>
          <a:lstStyle/>
          <a:p>
            <a:r>
              <a:rPr lang="pl-PL" b="0" dirty="0" err="1">
                <a:ea typeface="+mj-lt"/>
                <a:cs typeface="+mj-lt"/>
              </a:rPr>
              <a:t>Péter</a:t>
            </a:r>
            <a:r>
              <a:rPr lang="pl-PL" b="0" dirty="0">
                <a:ea typeface="+mj-lt"/>
                <a:cs typeface="+mj-lt"/>
              </a:rPr>
              <a:t> Mansfeld</a:t>
            </a:r>
            <a:endParaRPr lang="pl-PL" dirty="0"/>
          </a:p>
        </p:txBody>
      </p:sp>
      <p:sp>
        <p:nvSpPr>
          <p:cNvPr id="3" name="Symbol zastępczy tekstu 2">
            <a:extLst>
              <a:ext uri="{FF2B5EF4-FFF2-40B4-BE49-F238E27FC236}">
                <a16:creationId xmlns:a16="http://schemas.microsoft.com/office/drawing/2014/main" id="{3E499346-BFC8-43E3-9469-54D948B29211}"/>
              </a:ext>
            </a:extLst>
          </p:cNvPr>
          <p:cNvSpPr>
            <a:spLocks noGrp="1"/>
          </p:cNvSpPr>
          <p:nvPr>
            <p:ph type="body" idx="1"/>
          </p:nvPr>
        </p:nvSpPr>
        <p:spPr/>
        <p:txBody>
          <a:bodyPr/>
          <a:lstStyle/>
          <a:p>
            <a:r>
              <a:rPr lang="pl-PL" dirty="0">
                <a:ea typeface="Meiryo"/>
              </a:rPr>
              <a:t>13 minut</a:t>
            </a:r>
            <a:endParaRPr lang="pl-PL" dirty="0"/>
          </a:p>
        </p:txBody>
      </p:sp>
    </p:spTree>
    <p:extLst>
      <p:ext uri="{BB962C8B-B14F-4D97-AF65-F5344CB8AC3E}">
        <p14:creationId xmlns:p14="http://schemas.microsoft.com/office/powerpoint/2010/main" val="3298486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CC45F9-ADC7-4A7E-894F-6C8A5DD3B396}"/>
              </a:ext>
            </a:extLst>
          </p:cNvPr>
          <p:cNvSpPr>
            <a:spLocks noGrp="1"/>
          </p:cNvSpPr>
          <p:nvPr>
            <p:ph type="title"/>
          </p:nvPr>
        </p:nvSpPr>
        <p:spPr/>
        <p:txBody>
          <a:bodyPr/>
          <a:lstStyle/>
          <a:p>
            <a:r>
              <a:rPr lang="pl-PL" dirty="0">
                <a:ea typeface="Meiryo"/>
              </a:rPr>
              <a:t>Rodzina</a:t>
            </a:r>
            <a:endParaRPr lang="pl-PL" dirty="0"/>
          </a:p>
        </p:txBody>
      </p:sp>
      <p:sp>
        <p:nvSpPr>
          <p:cNvPr id="3" name="Symbol zastępczy zawartości 2">
            <a:extLst>
              <a:ext uri="{FF2B5EF4-FFF2-40B4-BE49-F238E27FC236}">
                <a16:creationId xmlns:a16="http://schemas.microsoft.com/office/drawing/2014/main" id="{F5011D0D-622C-4C74-B65B-99FC035F3006}"/>
              </a:ext>
            </a:extLst>
          </p:cNvPr>
          <p:cNvSpPr>
            <a:spLocks noGrp="1"/>
          </p:cNvSpPr>
          <p:nvPr>
            <p:ph idx="1"/>
          </p:nvPr>
        </p:nvSpPr>
        <p:spPr/>
        <p:txBody>
          <a:bodyPr>
            <a:normAutofit fontScale="85000" lnSpcReduction="10000"/>
          </a:bodyPr>
          <a:lstStyle/>
          <a:p>
            <a:r>
              <a:rPr lang="pl-PL" b="0" dirty="0">
                <a:ea typeface="+mn-lt"/>
                <a:cs typeface="+mn-lt"/>
              </a:rPr>
              <a:t>Dziadek i ojciec </a:t>
            </a:r>
            <a:r>
              <a:rPr lang="pl-PL" b="0" dirty="0" err="1">
                <a:ea typeface="+mn-lt"/>
                <a:cs typeface="+mn-lt"/>
              </a:rPr>
              <a:t>Pétera</a:t>
            </a:r>
            <a:r>
              <a:rPr lang="pl-PL" b="0" dirty="0">
                <a:ea typeface="+mn-lt"/>
                <a:cs typeface="+mn-lt"/>
              </a:rPr>
              <a:t> Mansfelda byli fryzjerami i posiadali własny zakład fryzjerski. </a:t>
            </a:r>
            <a:r>
              <a:rPr lang="pl-PL" b="0" dirty="0" err="1">
                <a:ea typeface="+mn-lt"/>
                <a:cs typeface="+mn-lt"/>
              </a:rPr>
              <a:t>László</a:t>
            </a:r>
            <a:r>
              <a:rPr lang="pl-PL" b="0" dirty="0">
                <a:ea typeface="+mn-lt"/>
                <a:cs typeface="+mn-lt"/>
              </a:rPr>
              <a:t> Mansfeld, brat </a:t>
            </a:r>
            <a:r>
              <a:rPr lang="pl-PL" b="0" dirty="0" err="1">
                <a:ea typeface="+mn-lt"/>
                <a:cs typeface="+mn-lt"/>
              </a:rPr>
              <a:t>Pétera</a:t>
            </a:r>
            <a:r>
              <a:rPr lang="pl-PL" b="0" dirty="0">
                <a:ea typeface="+mn-lt"/>
                <a:cs typeface="+mn-lt"/>
              </a:rPr>
              <a:t>, przejął rodzinną tradycję, natomiast </a:t>
            </a:r>
            <a:r>
              <a:rPr lang="pl-PL" b="0" dirty="0" err="1">
                <a:ea typeface="+mn-lt"/>
                <a:cs typeface="+mn-lt"/>
              </a:rPr>
              <a:t>Péter</a:t>
            </a:r>
            <a:r>
              <a:rPr lang="pl-PL" b="0" dirty="0">
                <a:ea typeface="+mn-lt"/>
                <a:cs typeface="+mn-lt"/>
              </a:rPr>
              <a:t> dostał się do szkoły zawodowej gdzie uczył się obsługi maszyn, urządzeń i samochodów. Zajął drugie miejsce w uczniowskim konkursie ślusarskim. Trudna sytuacja rodzinna miała wpływ na jego charakter, dziadek, ojciec i wujek Mansfelda zostali aresztowani i wywiezieni w 1946 do ZSRR. Dziadek zmarł w łagrze a ojciec po powrocie do kraju, wskutek przeżyć na zesłaniu i braku perspektyw, zaczął nadużywać alkoholu. W 1951 doszło formalnie do rozwodu rodziców </a:t>
            </a:r>
            <a:r>
              <a:rPr lang="pl-PL" b="0" dirty="0" err="1">
                <a:ea typeface="+mn-lt"/>
                <a:cs typeface="+mn-lt"/>
              </a:rPr>
              <a:t>Pétera</a:t>
            </a:r>
            <a:r>
              <a:rPr lang="pl-PL" b="0" dirty="0">
                <a:ea typeface="+mn-lt"/>
                <a:cs typeface="+mn-lt"/>
              </a:rPr>
              <a:t>, gdy miał on 10 lat. Ten rodzinny epizod i represje wobec najbliższych miały niewątpliwie wpływ na stosunek </a:t>
            </a:r>
            <a:r>
              <a:rPr lang="pl-PL" b="0" dirty="0" err="1">
                <a:ea typeface="+mn-lt"/>
                <a:cs typeface="+mn-lt"/>
              </a:rPr>
              <a:t>Pétera</a:t>
            </a:r>
            <a:r>
              <a:rPr lang="pl-PL" b="0" dirty="0">
                <a:ea typeface="+mn-lt"/>
                <a:cs typeface="+mn-lt"/>
              </a:rPr>
              <a:t> Mansfelda do Rosjan.</a:t>
            </a:r>
            <a:endParaRPr lang="pl-PL" dirty="0"/>
          </a:p>
        </p:txBody>
      </p:sp>
    </p:spTree>
    <p:extLst>
      <p:ext uri="{BB962C8B-B14F-4D97-AF65-F5344CB8AC3E}">
        <p14:creationId xmlns:p14="http://schemas.microsoft.com/office/powerpoint/2010/main" val="2423620372"/>
      </p:ext>
    </p:extLst>
  </p:cSld>
  <p:clrMapOvr>
    <a:masterClrMapping/>
  </p:clrMapOvr>
</p:sld>
</file>

<file path=ppt/theme/theme1.xml><?xml version="1.0" encoding="utf-8"?>
<a:theme xmlns:a="http://schemas.openxmlformats.org/drawingml/2006/main" name="ShojiVTI">
  <a:themeElements>
    <a:clrScheme name="Shoji">
      <a:dk1>
        <a:sysClr val="windowText" lastClr="000000"/>
      </a:dk1>
      <a:lt1>
        <a:sysClr val="window" lastClr="FFFFFF"/>
      </a:lt1>
      <a:dk2>
        <a:srgbClr val="595460"/>
      </a:dk2>
      <a:lt2>
        <a:srgbClr val="EBEDEB"/>
      </a:lt2>
      <a:accent1>
        <a:srgbClr val="97A7B8"/>
      </a:accent1>
      <a:accent2>
        <a:srgbClr val="A5B592"/>
      </a:accent2>
      <a:accent3>
        <a:srgbClr val="CED228"/>
      </a:accent3>
      <a:accent4>
        <a:srgbClr val="D1C499"/>
      </a:accent4>
      <a:accent5>
        <a:srgbClr val="BDB3B6"/>
      </a:accent5>
      <a:accent6>
        <a:srgbClr val="C5A98D"/>
      </a:accent6>
      <a:hlink>
        <a:srgbClr val="CC9900"/>
      </a:hlink>
      <a:folHlink>
        <a:srgbClr val="96A9A9"/>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ojiVTI" id="{00D0DDEB-E771-48E5-9E96-0647434F08B1}" vid="{9D22D596-7FD0-4F89-958C-AD79A0949111}"/>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20</Slides>
  <Notes>0</Notes>
  <HiddenSlides>0</HiddenSlides>
  <MMClips>0</MMClips>
  <ScaleCrop>false</ScaleCrop>
  <HeadingPairs>
    <vt:vector size="4" baseType="variant">
      <vt:variant>
        <vt:lpstr>Motyw</vt:lpstr>
      </vt:variant>
      <vt:variant>
        <vt:i4>1</vt:i4>
      </vt:variant>
      <vt:variant>
        <vt:lpstr>Tytuły slajdów</vt:lpstr>
      </vt:variant>
      <vt:variant>
        <vt:i4>20</vt:i4>
      </vt:variant>
    </vt:vector>
  </HeadingPairs>
  <TitlesOfParts>
    <vt:vector size="21" baseType="lpstr">
      <vt:lpstr>ShojiVTI</vt:lpstr>
      <vt:lpstr>13 lat, 13 minut</vt:lpstr>
      <vt:lpstr>Romek Strzałkowski</vt:lpstr>
      <vt:lpstr>Informacje podstawowe </vt:lpstr>
      <vt:lpstr>Wersje wydarzeń</vt:lpstr>
      <vt:lpstr>Wersje wydarzeń cd.</vt:lpstr>
      <vt:lpstr>Wydarzenia po śmierci Strzałkowskiego </vt:lpstr>
      <vt:lpstr>Wydarzenia po śmierci Strzałkowskiego cd.</vt:lpstr>
      <vt:lpstr>Péter Mansfeld</vt:lpstr>
      <vt:lpstr>Rodzina</vt:lpstr>
      <vt:lpstr>Udział w powstaniu węgierskim </vt:lpstr>
      <vt:lpstr>Udział w powstaniu węgierskim cd.</vt:lpstr>
      <vt:lpstr>Aresztowanie i wyrok </vt:lpstr>
      <vt:lpstr>Aresztowanie i wyrok cd.</vt:lpstr>
      <vt:lpstr>Aresztowanie i wyrok cd.</vt:lpstr>
      <vt:lpstr>Rehabilitacja </vt:lpstr>
      <vt:lpstr>Rehabilitacja</vt:lpstr>
      <vt:lpstr>Zdjęcia </vt:lpstr>
      <vt:lpstr>Prezentacja programu PowerPoint</vt:lpstr>
      <vt:lpstr>Prezentacja programu PowerPoint</vt:lpstr>
      <vt:lpstr>Koniec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102</cp:revision>
  <dcterms:created xsi:type="dcterms:W3CDTF">2021-06-04T10:50:09Z</dcterms:created>
  <dcterms:modified xsi:type="dcterms:W3CDTF">2021-06-04T19:10:40Z</dcterms:modified>
</cp:coreProperties>
</file>