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79EA3-C640-C005-E990-21F6FD9187AD}" v="34" dt="2021-05-31T18:16:11.515"/>
    <p1510:client id="{A4B4596D-9EBB-465D-BDE1-9FE71FACC04D}" v="250" dt="2021-05-31T18:10:34.165"/>
    <p1510:client id="{F67FA5E8-6582-5CF3-491A-0D70D071953C}" v="360" dt="2021-05-31T19:50:4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wiga Matuszewska" userId="S::u1401@spnr350.onmicrosoft.com::63764a5e-442c-471a-8baa-8a3a91d859ca" providerId="AD" clId="Web-{A4B4596D-9EBB-465D-BDE1-9FE71FACC04D}"/>
    <pc:docChg chg="addSld modSld">
      <pc:chgData name="Jadwiga Matuszewska" userId="S::u1401@spnr350.onmicrosoft.com::63764a5e-442c-471a-8baa-8a3a91d859ca" providerId="AD" clId="Web-{A4B4596D-9EBB-465D-BDE1-9FE71FACC04D}" dt="2021-05-31T18:10:34.165" v="141" actId="1076"/>
      <pc:docMkLst>
        <pc:docMk/>
      </pc:docMkLst>
      <pc:sldChg chg="addSp modSp">
        <pc:chgData name="Jadwiga Matuszewska" userId="S::u1401@spnr350.onmicrosoft.com::63764a5e-442c-471a-8baa-8a3a91d859ca" providerId="AD" clId="Web-{A4B4596D-9EBB-465D-BDE1-9FE71FACC04D}" dt="2021-05-31T17:59:24.430" v="44" actId="1076"/>
        <pc:sldMkLst>
          <pc:docMk/>
          <pc:sldMk cId="650317164" sldId="256"/>
        </pc:sldMkLst>
        <pc:spChg chg="mod">
          <ac:chgData name="Jadwiga Matuszewska" userId="S::u1401@spnr350.onmicrosoft.com::63764a5e-442c-471a-8baa-8a3a91d859ca" providerId="AD" clId="Web-{A4B4596D-9EBB-465D-BDE1-9FE71FACC04D}" dt="2021-05-31T17:57:27.958" v="40" actId="20577"/>
          <ac:spMkLst>
            <pc:docMk/>
            <pc:sldMk cId="650317164" sldId="256"/>
            <ac:spMk id="2" creationId="{00000000-0000-0000-0000-000000000000}"/>
          </ac:spMkLst>
        </pc:spChg>
        <pc:picChg chg="add mod">
          <ac:chgData name="Jadwiga Matuszewska" userId="S::u1401@spnr350.onmicrosoft.com::63764a5e-442c-471a-8baa-8a3a91d859ca" providerId="AD" clId="Web-{A4B4596D-9EBB-465D-BDE1-9FE71FACC04D}" dt="2021-05-31T17:58:42.101" v="42" actId="1076"/>
          <ac:picMkLst>
            <pc:docMk/>
            <pc:sldMk cId="650317164" sldId="256"/>
            <ac:picMk id="4" creationId="{61D0B7DE-9FF4-4419-BCEF-9C9389BAB6C8}"/>
          </ac:picMkLst>
        </pc:picChg>
        <pc:picChg chg="add mod">
          <ac:chgData name="Jadwiga Matuszewska" userId="S::u1401@spnr350.onmicrosoft.com::63764a5e-442c-471a-8baa-8a3a91d859ca" providerId="AD" clId="Web-{A4B4596D-9EBB-465D-BDE1-9FE71FACC04D}" dt="2021-05-31T17:59:24.430" v="44" actId="1076"/>
          <ac:picMkLst>
            <pc:docMk/>
            <pc:sldMk cId="650317164" sldId="256"/>
            <ac:picMk id="5" creationId="{88BC99E0-24CF-4C21-9C89-B1561718ED65}"/>
          </ac:picMkLst>
        </pc:picChg>
      </pc:sldChg>
      <pc:sldChg chg="modSp new">
        <pc:chgData name="Jadwiga Matuszewska" userId="S::u1401@spnr350.onmicrosoft.com::63764a5e-442c-471a-8baa-8a3a91d859ca" providerId="AD" clId="Web-{A4B4596D-9EBB-465D-BDE1-9FE71FACC04D}" dt="2021-05-31T18:00:44.541" v="49" actId="20577"/>
        <pc:sldMkLst>
          <pc:docMk/>
          <pc:sldMk cId="3883376186" sldId="257"/>
        </pc:sldMkLst>
        <pc:spChg chg="mod">
          <ac:chgData name="Jadwiga Matuszewska" userId="S::u1401@spnr350.onmicrosoft.com::63764a5e-442c-471a-8baa-8a3a91d859ca" providerId="AD" clId="Web-{A4B4596D-9EBB-465D-BDE1-9FE71FACC04D}" dt="2021-05-31T18:00:10.947" v="46" actId="20577"/>
          <ac:spMkLst>
            <pc:docMk/>
            <pc:sldMk cId="3883376186" sldId="257"/>
            <ac:spMk id="2" creationId="{231EF3E8-FEFA-4FC9-A254-9055BA63F8C1}"/>
          </ac:spMkLst>
        </pc:spChg>
        <pc:spChg chg="mod">
          <ac:chgData name="Jadwiga Matuszewska" userId="S::u1401@spnr350.onmicrosoft.com::63764a5e-442c-471a-8baa-8a3a91d859ca" providerId="AD" clId="Web-{A4B4596D-9EBB-465D-BDE1-9FE71FACC04D}" dt="2021-05-31T18:00:44.541" v="49" actId="20577"/>
          <ac:spMkLst>
            <pc:docMk/>
            <pc:sldMk cId="3883376186" sldId="257"/>
            <ac:spMk id="3" creationId="{201E52E3-F2FD-4C56-8532-F2C58E720DE4}"/>
          </ac:spMkLst>
        </pc:spChg>
      </pc:sldChg>
      <pc:sldChg chg="addSp modSp new">
        <pc:chgData name="Jadwiga Matuszewska" userId="S::u1401@spnr350.onmicrosoft.com::63764a5e-442c-471a-8baa-8a3a91d859ca" providerId="AD" clId="Web-{A4B4596D-9EBB-465D-BDE1-9FE71FACC04D}" dt="2021-05-31T18:04:08.687" v="80" actId="1076"/>
        <pc:sldMkLst>
          <pc:docMk/>
          <pc:sldMk cId="925928684" sldId="258"/>
        </pc:sldMkLst>
        <pc:spChg chg="mod">
          <ac:chgData name="Jadwiga Matuszewska" userId="S::u1401@spnr350.onmicrosoft.com::63764a5e-442c-471a-8baa-8a3a91d859ca" providerId="AD" clId="Web-{A4B4596D-9EBB-465D-BDE1-9FE71FACC04D}" dt="2021-05-31T18:03:55.186" v="76" actId="20577"/>
          <ac:spMkLst>
            <pc:docMk/>
            <pc:sldMk cId="925928684" sldId="258"/>
            <ac:spMk id="2" creationId="{214B447B-89CB-4B90-9C9F-D87D4BAE2EB0}"/>
          </ac:spMkLst>
        </pc:spChg>
        <pc:spChg chg="mod">
          <ac:chgData name="Jadwiga Matuszewska" userId="S::u1401@spnr350.onmicrosoft.com::63764a5e-442c-471a-8baa-8a3a91d859ca" providerId="AD" clId="Web-{A4B4596D-9EBB-465D-BDE1-9FE71FACC04D}" dt="2021-05-31T18:02:10.043" v="55" actId="20577"/>
          <ac:spMkLst>
            <pc:docMk/>
            <pc:sldMk cId="925928684" sldId="258"/>
            <ac:spMk id="3" creationId="{2249E4EC-58BF-41A7-82D6-E16BAD9A59E5}"/>
          </ac:spMkLst>
        </pc:spChg>
        <pc:picChg chg="add mod">
          <ac:chgData name="Jadwiga Matuszewska" userId="S::u1401@spnr350.onmicrosoft.com::63764a5e-442c-471a-8baa-8a3a91d859ca" providerId="AD" clId="Web-{A4B4596D-9EBB-465D-BDE1-9FE71FACC04D}" dt="2021-05-31T18:02:25.950" v="59" actId="1076"/>
          <ac:picMkLst>
            <pc:docMk/>
            <pc:sldMk cId="925928684" sldId="258"/>
            <ac:picMk id="4" creationId="{6477708E-C2AF-4140-8848-A8838A652208}"/>
          </ac:picMkLst>
        </pc:picChg>
        <pc:picChg chg="add mod">
          <ac:chgData name="Jadwiga Matuszewska" userId="S::u1401@spnr350.onmicrosoft.com::63764a5e-442c-471a-8baa-8a3a91d859ca" providerId="AD" clId="Web-{A4B4596D-9EBB-465D-BDE1-9FE71FACC04D}" dt="2021-05-31T18:03:03.044" v="63" actId="14100"/>
          <ac:picMkLst>
            <pc:docMk/>
            <pc:sldMk cId="925928684" sldId="258"/>
            <ac:picMk id="5" creationId="{BDA95676-6439-40F9-8DD3-ACA24FB35284}"/>
          </ac:picMkLst>
        </pc:picChg>
        <pc:picChg chg="add mod">
          <ac:chgData name="Jadwiga Matuszewska" userId="S::u1401@spnr350.onmicrosoft.com::63764a5e-442c-471a-8baa-8a3a91d859ca" providerId="AD" clId="Web-{A4B4596D-9EBB-465D-BDE1-9FE71FACC04D}" dt="2021-05-31T18:04:08.687" v="80" actId="1076"/>
          <ac:picMkLst>
            <pc:docMk/>
            <pc:sldMk cId="925928684" sldId="258"/>
            <ac:picMk id="6" creationId="{8E578021-F94D-43BE-AFD4-9AC4D5E949E1}"/>
          </ac:picMkLst>
        </pc:picChg>
      </pc:sldChg>
      <pc:sldChg chg="modSp new">
        <pc:chgData name="Jadwiga Matuszewska" userId="S::u1401@spnr350.onmicrosoft.com::63764a5e-442c-471a-8baa-8a3a91d859ca" providerId="AD" clId="Web-{A4B4596D-9EBB-465D-BDE1-9FE71FACC04D}" dt="2021-05-31T18:05:11.266" v="91" actId="20577"/>
        <pc:sldMkLst>
          <pc:docMk/>
          <pc:sldMk cId="560202008" sldId="259"/>
        </pc:sldMkLst>
        <pc:spChg chg="mod">
          <ac:chgData name="Jadwiga Matuszewska" userId="S::u1401@spnr350.onmicrosoft.com::63764a5e-442c-471a-8baa-8a3a91d859ca" providerId="AD" clId="Web-{A4B4596D-9EBB-465D-BDE1-9FE71FACC04D}" dt="2021-05-31T18:05:11.266" v="91" actId="20577"/>
          <ac:spMkLst>
            <pc:docMk/>
            <pc:sldMk cId="560202008" sldId="259"/>
            <ac:spMk id="2" creationId="{ACF1634B-26EB-4EA3-BABE-5A263DD30DE1}"/>
          </ac:spMkLst>
        </pc:spChg>
        <pc:spChg chg="mod">
          <ac:chgData name="Jadwiga Matuszewska" userId="S::u1401@spnr350.onmicrosoft.com::63764a5e-442c-471a-8baa-8a3a91d859ca" providerId="AD" clId="Web-{A4B4596D-9EBB-465D-BDE1-9FE71FACC04D}" dt="2021-05-31T18:05:01.391" v="83" actId="20577"/>
          <ac:spMkLst>
            <pc:docMk/>
            <pc:sldMk cId="560202008" sldId="259"/>
            <ac:spMk id="3" creationId="{2A4FBA90-2265-43F9-B06F-504EFB9B015C}"/>
          </ac:spMkLst>
        </pc:spChg>
      </pc:sldChg>
      <pc:sldChg chg="addSp modSp new">
        <pc:chgData name="Jadwiga Matuszewska" userId="S::u1401@spnr350.onmicrosoft.com::63764a5e-442c-471a-8baa-8a3a91d859ca" providerId="AD" clId="Web-{A4B4596D-9EBB-465D-BDE1-9FE71FACC04D}" dt="2021-05-31T18:06:43.159" v="98" actId="1076"/>
        <pc:sldMkLst>
          <pc:docMk/>
          <pc:sldMk cId="2908897144" sldId="260"/>
        </pc:sldMkLst>
        <pc:spChg chg="mod">
          <ac:chgData name="Jadwiga Matuszewska" userId="S::u1401@spnr350.onmicrosoft.com::63764a5e-442c-471a-8baa-8a3a91d859ca" providerId="AD" clId="Web-{A4B4596D-9EBB-465D-BDE1-9FE71FACC04D}" dt="2021-05-31T18:06:43.159" v="98" actId="1076"/>
          <ac:spMkLst>
            <pc:docMk/>
            <pc:sldMk cId="2908897144" sldId="260"/>
            <ac:spMk id="2" creationId="{32C106DF-3D46-4551-9C6D-3A4E475A5F20}"/>
          </ac:spMkLst>
        </pc:spChg>
        <pc:spChg chg="mod">
          <ac:chgData name="Jadwiga Matuszewska" userId="S::u1401@spnr350.onmicrosoft.com::63764a5e-442c-471a-8baa-8a3a91d859ca" providerId="AD" clId="Web-{A4B4596D-9EBB-465D-BDE1-9FE71FACC04D}" dt="2021-05-31T18:06:39.815" v="97" actId="1076"/>
          <ac:spMkLst>
            <pc:docMk/>
            <pc:sldMk cId="2908897144" sldId="260"/>
            <ac:spMk id="3" creationId="{103006B9-E782-4546-B73D-05889B37CD74}"/>
          </ac:spMkLst>
        </pc:spChg>
        <pc:picChg chg="add mod">
          <ac:chgData name="Jadwiga Matuszewska" userId="S::u1401@spnr350.onmicrosoft.com::63764a5e-442c-471a-8baa-8a3a91d859ca" providerId="AD" clId="Web-{A4B4596D-9EBB-465D-BDE1-9FE71FACC04D}" dt="2021-05-31T18:06:36.503" v="96" actId="1076"/>
          <ac:picMkLst>
            <pc:docMk/>
            <pc:sldMk cId="2908897144" sldId="260"/>
            <ac:picMk id="4" creationId="{93E48453-DFC7-4EE7-8225-806C3112E91B}"/>
          </ac:picMkLst>
        </pc:picChg>
      </pc:sldChg>
      <pc:sldChg chg="addSp modSp new">
        <pc:chgData name="Jadwiga Matuszewska" userId="S::u1401@spnr350.onmicrosoft.com::63764a5e-442c-471a-8baa-8a3a91d859ca" providerId="AD" clId="Web-{A4B4596D-9EBB-465D-BDE1-9FE71FACC04D}" dt="2021-05-31T18:09:57.055" v="139" actId="1076"/>
        <pc:sldMkLst>
          <pc:docMk/>
          <pc:sldMk cId="570395094" sldId="261"/>
        </pc:sldMkLst>
        <pc:spChg chg="mod">
          <ac:chgData name="Jadwiga Matuszewska" userId="S::u1401@spnr350.onmicrosoft.com::63764a5e-442c-471a-8baa-8a3a91d859ca" providerId="AD" clId="Web-{A4B4596D-9EBB-465D-BDE1-9FE71FACC04D}" dt="2021-05-31T18:08:59.366" v="133" actId="20577"/>
          <ac:spMkLst>
            <pc:docMk/>
            <pc:sldMk cId="570395094" sldId="261"/>
            <ac:spMk id="2" creationId="{2F0B856F-C679-4051-B108-66056C22F197}"/>
          </ac:spMkLst>
        </pc:spChg>
        <pc:spChg chg="mod">
          <ac:chgData name="Jadwiga Matuszewska" userId="S::u1401@spnr350.onmicrosoft.com::63764a5e-442c-471a-8baa-8a3a91d859ca" providerId="AD" clId="Web-{A4B4596D-9EBB-465D-BDE1-9FE71FACC04D}" dt="2021-05-31T18:07:48.802" v="102" actId="20577"/>
          <ac:spMkLst>
            <pc:docMk/>
            <pc:sldMk cId="570395094" sldId="261"/>
            <ac:spMk id="3" creationId="{C1EEDF3A-5025-4980-8116-2600EAD11EC8}"/>
          </ac:spMkLst>
        </pc:spChg>
        <pc:picChg chg="add mod">
          <ac:chgData name="Jadwiga Matuszewska" userId="S::u1401@spnr350.onmicrosoft.com::63764a5e-442c-471a-8baa-8a3a91d859ca" providerId="AD" clId="Web-{A4B4596D-9EBB-465D-BDE1-9FE71FACC04D}" dt="2021-05-31T18:09:14.163" v="135" actId="1076"/>
          <ac:picMkLst>
            <pc:docMk/>
            <pc:sldMk cId="570395094" sldId="261"/>
            <ac:picMk id="4" creationId="{C33CB5CF-504A-4F41-8728-E18E1C6F7800}"/>
          </ac:picMkLst>
        </pc:picChg>
        <pc:picChg chg="add mod">
          <ac:chgData name="Jadwiga Matuszewska" userId="S::u1401@spnr350.onmicrosoft.com::63764a5e-442c-471a-8baa-8a3a91d859ca" providerId="AD" clId="Web-{A4B4596D-9EBB-465D-BDE1-9FE71FACC04D}" dt="2021-05-31T18:09:29.913" v="137" actId="1076"/>
          <ac:picMkLst>
            <pc:docMk/>
            <pc:sldMk cId="570395094" sldId="261"/>
            <ac:picMk id="5" creationId="{8F2A544C-9FC8-402E-BF7E-3FD82E27CB8E}"/>
          </ac:picMkLst>
        </pc:picChg>
        <pc:picChg chg="add mod">
          <ac:chgData name="Jadwiga Matuszewska" userId="S::u1401@spnr350.onmicrosoft.com::63764a5e-442c-471a-8baa-8a3a91d859ca" providerId="AD" clId="Web-{A4B4596D-9EBB-465D-BDE1-9FE71FACC04D}" dt="2021-05-31T18:09:57.055" v="139" actId="1076"/>
          <ac:picMkLst>
            <pc:docMk/>
            <pc:sldMk cId="570395094" sldId="261"/>
            <ac:picMk id="6" creationId="{1FE02EE3-6217-4B12-BC53-5FED1C786A36}"/>
          </ac:picMkLst>
        </pc:picChg>
      </pc:sldChg>
      <pc:sldChg chg="addSp modSp new">
        <pc:chgData name="Jadwiga Matuszewska" userId="S::u1401@spnr350.onmicrosoft.com::63764a5e-442c-471a-8baa-8a3a91d859ca" providerId="AD" clId="Web-{A4B4596D-9EBB-465D-BDE1-9FE71FACC04D}" dt="2021-05-31T18:10:34.165" v="141" actId="1076"/>
        <pc:sldMkLst>
          <pc:docMk/>
          <pc:sldMk cId="2124215688" sldId="262"/>
        </pc:sldMkLst>
        <pc:spChg chg="mod">
          <ac:chgData name="Jadwiga Matuszewska" userId="S::u1401@spnr350.onmicrosoft.com::63764a5e-442c-471a-8baa-8a3a91d859ca" providerId="AD" clId="Web-{A4B4596D-9EBB-465D-BDE1-9FE71FACC04D}" dt="2021-05-31T18:07:28.942" v="100" actId="20577"/>
          <ac:spMkLst>
            <pc:docMk/>
            <pc:sldMk cId="2124215688" sldId="262"/>
            <ac:spMk id="3" creationId="{A34780C5-4417-463A-AF0F-491A84E30806}"/>
          </ac:spMkLst>
        </pc:spChg>
        <pc:picChg chg="add mod">
          <ac:chgData name="Jadwiga Matuszewska" userId="S::u1401@spnr350.onmicrosoft.com::63764a5e-442c-471a-8baa-8a3a91d859ca" providerId="AD" clId="Web-{A4B4596D-9EBB-465D-BDE1-9FE71FACC04D}" dt="2021-05-31T18:10:34.165" v="141" actId="1076"/>
          <ac:picMkLst>
            <pc:docMk/>
            <pc:sldMk cId="2124215688" sldId="262"/>
            <ac:picMk id="4" creationId="{0F025B73-BB9D-4DAC-B199-8792BEAB6D22}"/>
          </ac:picMkLst>
        </pc:picChg>
      </pc:sldChg>
      <pc:sldChg chg="new">
        <pc:chgData name="Jadwiga Matuszewska" userId="S::u1401@spnr350.onmicrosoft.com::63764a5e-442c-471a-8baa-8a3a91d859ca" providerId="AD" clId="Web-{A4B4596D-9EBB-465D-BDE1-9FE71FACC04D}" dt="2021-05-31T17:56:12.050" v="6"/>
        <pc:sldMkLst>
          <pc:docMk/>
          <pc:sldMk cId="812295344" sldId="263"/>
        </pc:sldMkLst>
      </pc:sldChg>
      <pc:sldChg chg="new">
        <pc:chgData name="Jadwiga Matuszewska" userId="S::u1401@spnr350.onmicrosoft.com::63764a5e-442c-471a-8baa-8a3a91d859ca" providerId="AD" clId="Web-{A4B4596D-9EBB-465D-BDE1-9FE71FACC04D}" dt="2021-05-31T17:56:13.972" v="7"/>
        <pc:sldMkLst>
          <pc:docMk/>
          <pc:sldMk cId="3134531581" sldId="264"/>
        </pc:sldMkLst>
      </pc:sldChg>
      <pc:sldChg chg="new">
        <pc:chgData name="Jadwiga Matuszewska" userId="S::u1401@spnr350.onmicrosoft.com::63764a5e-442c-471a-8baa-8a3a91d859ca" providerId="AD" clId="Web-{A4B4596D-9EBB-465D-BDE1-9FE71FACC04D}" dt="2021-05-31T17:56:16.675" v="8"/>
        <pc:sldMkLst>
          <pc:docMk/>
          <pc:sldMk cId="4174988972" sldId="265"/>
        </pc:sldMkLst>
      </pc:sldChg>
    </pc:docChg>
  </pc:docChgLst>
  <pc:docChgLst>
    <pc:chgData name="Jadwiga Matuszewska" userId="S::u1401@spnr350.onmicrosoft.com::63764a5e-442c-471a-8baa-8a3a91d859ca" providerId="AD" clId="Web-{3A779EA3-C640-C005-E990-21F6FD9187AD}"/>
    <pc:docChg chg="modSld">
      <pc:chgData name="Jadwiga Matuszewska" userId="S::u1401@spnr350.onmicrosoft.com::63764a5e-442c-471a-8baa-8a3a91d859ca" providerId="AD" clId="Web-{3A779EA3-C640-C005-E990-21F6FD9187AD}" dt="2021-05-31T18:16:11.515" v="20" actId="1076"/>
      <pc:docMkLst>
        <pc:docMk/>
      </pc:docMkLst>
      <pc:sldChg chg="modSp">
        <pc:chgData name="Jadwiga Matuszewska" userId="S::u1401@spnr350.onmicrosoft.com::63764a5e-442c-471a-8baa-8a3a91d859ca" providerId="AD" clId="Web-{3A779EA3-C640-C005-E990-21F6FD9187AD}" dt="2021-05-31T18:12:15.766" v="2" actId="20577"/>
        <pc:sldMkLst>
          <pc:docMk/>
          <pc:sldMk cId="812295344" sldId="263"/>
        </pc:sldMkLst>
        <pc:spChg chg="mod">
          <ac:chgData name="Jadwiga Matuszewska" userId="S::u1401@spnr350.onmicrosoft.com::63764a5e-442c-471a-8baa-8a3a91d859ca" providerId="AD" clId="Web-{3A779EA3-C640-C005-E990-21F6FD9187AD}" dt="2021-05-31T18:12:15.766" v="2" actId="20577"/>
          <ac:spMkLst>
            <pc:docMk/>
            <pc:sldMk cId="812295344" sldId="263"/>
            <ac:spMk id="3" creationId="{8D7444B5-6B44-4D62-BC9D-C168BA821156}"/>
          </ac:spMkLst>
        </pc:spChg>
      </pc:sldChg>
      <pc:sldChg chg="modSp">
        <pc:chgData name="Jadwiga Matuszewska" userId="S::u1401@spnr350.onmicrosoft.com::63764a5e-442c-471a-8baa-8a3a91d859ca" providerId="AD" clId="Web-{3A779EA3-C640-C005-E990-21F6FD9187AD}" dt="2021-05-31T18:13:12.895" v="9" actId="20577"/>
        <pc:sldMkLst>
          <pc:docMk/>
          <pc:sldMk cId="3134531581" sldId="264"/>
        </pc:sldMkLst>
        <pc:spChg chg="mod">
          <ac:chgData name="Jadwiga Matuszewska" userId="S::u1401@spnr350.onmicrosoft.com::63764a5e-442c-471a-8baa-8a3a91d859ca" providerId="AD" clId="Web-{3A779EA3-C640-C005-E990-21F6FD9187AD}" dt="2021-05-31T18:12:44.861" v="7" actId="20577"/>
          <ac:spMkLst>
            <pc:docMk/>
            <pc:sldMk cId="3134531581" sldId="264"/>
            <ac:spMk id="2" creationId="{E386D871-96CA-4AA8-9F14-E1A6C579C2FD}"/>
          </ac:spMkLst>
        </pc:spChg>
        <pc:spChg chg="mod">
          <ac:chgData name="Jadwiga Matuszewska" userId="S::u1401@spnr350.onmicrosoft.com::63764a5e-442c-471a-8baa-8a3a91d859ca" providerId="AD" clId="Web-{3A779EA3-C640-C005-E990-21F6FD9187AD}" dt="2021-05-31T18:13:12.895" v="9" actId="20577"/>
          <ac:spMkLst>
            <pc:docMk/>
            <pc:sldMk cId="3134531581" sldId="264"/>
            <ac:spMk id="3" creationId="{5DCC30D8-1F6F-468C-B4E4-0460DC1F164A}"/>
          </ac:spMkLst>
        </pc:spChg>
      </pc:sldChg>
      <pc:sldChg chg="addSp modSp">
        <pc:chgData name="Jadwiga Matuszewska" userId="S::u1401@spnr350.onmicrosoft.com::63764a5e-442c-471a-8baa-8a3a91d859ca" providerId="AD" clId="Web-{3A779EA3-C640-C005-E990-21F6FD9187AD}" dt="2021-05-31T18:16:11.515" v="20" actId="1076"/>
        <pc:sldMkLst>
          <pc:docMk/>
          <pc:sldMk cId="4174988972" sldId="265"/>
        </pc:sldMkLst>
        <pc:spChg chg="mod">
          <ac:chgData name="Jadwiga Matuszewska" userId="S::u1401@spnr350.onmicrosoft.com::63764a5e-442c-471a-8baa-8a3a91d859ca" providerId="AD" clId="Web-{3A779EA3-C640-C005-E990-21F6FD9187AD}" dt="2021-05-31T18:16:10.655" v="19" actId="20577"/>
          <ac:spMkLst>
            <pc:docMk/>
            <pc:sldMk cId="4174988972" sldId="265"/>
            <ac:spMk id="2" creationId="{FD0F7000-60A8-4E7A-B7C6-0788C90CADBD}"/>
          </ac:spMkLst>
        </pc:spChg>
        <pc:spChg chg="mod">
          <ac:chgData name="Jadwiga Matuszewska" userId="S::u1401@spnr350.onmicrosoft.com::63764a5e-442c-471a-8baa-8a3a91d859ca" providerId="AD" clId="Web-{3A779EA3-C640-C005-E990-21F6FD9187AD}" dt="2021-05-31T18:14:50.666" v="11" actId="20577"/>
          <ac:spMkLst>
            <pc:docMk/>
            <pc:sldMk cId="4174988972" sldId="265"/>
            <ac:spMk id="3" creationId="{CF2D1BC7-7081-4C63-B231-5BE5C2030C24}"/>
          </ac:spMkLst>
        </pc:spChg>
        <pc:picChg chg="add mod">
          <ac:chgData name="Jadwiga Matuszewska" userId="S::u1401@spnr350.onmicrosoft.com::63764a5e-442c-471a-8baa-8a3a91d859ca" providerId="AD" clId="Web-{3A779EA3-C640-C005-E990-21F6FD9187AD}" dt="2021-05-31T18:16:11.515" v="20" actId="1076"/>
          <ac:picMkLst>
            <pc:docMk/>
            <pc:sldMk cId="4174988972" sldId="265"/>
            <ac:picMk id="4" creationId="{6CC292A8-05E6-4BC4-A22F-96D0BD771E0A}"/>
          </ac:picMkLst>
        </pc:picChg>
      </pc:sldChg>
    </pc:docChg>
  </pc:docChgLst>
  <pc:docChgLst>
    <pc:chgData name="Jadwiga Matuszewska" userId="S::u1401@spnr350.onmicrosoft.com::63764a5e-442c-471a-8baa-8a3a91d859ca" providerId="AD" clId="Web-{F67FA5E8-6582-5CF3-491A-0D70D071953C}"/>
    <pc:docChg chg="addSld modSld">
      <pc:chgData name="Jadwiga Matuszewska" userId="S::u1401@spnr350.onmicrosoft.com::63764a5e-442c-471a-8baa-8a3a91d859ca" providerId="AD" clId="Web-{F67FA5E8-6582-5CF3-491A-0D70D071953C}" dt="2021-05-31T19:50:49.821" v="215" actId="20577"/>
      <pc:docMkLst>
        <pc:docMk/>
      </pc:docMkLst>
      <pc:sldChg chg="addSp modSp mod setBg">
        <pc:chgData name="Jadwiga Matuszewska" userId="S::u1401@spnr350.onmicrosoft.com::63764a5e-442c-471a-8baa-8a3a91d859ca" providerId="AD" clId="Web-{F67FA5E8-6582-5CF3-491A-0D70D071953C}" dt="2021-05-31T19:50:49.821" v="215" actId="20577"/>
        <pc:sldMkLst>
          <pc:docMk/>
          <pc:sldMk cId="650317164" sldId="256"/>
        </pc:sldMkLst>
        <pc:spChg chg="mod">
          <ac:chgData name="Jadwiga Matuszewska" userId="S::u1401@spnr350.onmicrosoft.com::63764a5e-442c-471a-8baa-8a3a91d859ca" providerId="AD" clId="Web-{F67FA5E8-6582-5CF3-491A-0D70D071953C}" dt="2021-05-31T19:50:49.821" v="21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8:38:15.297" v="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8:15.297" v="0"/>
          <ac:spMkLst>
            <pc:docMk/>
            <pc:sldMk cId="650317164" sldId="256"/>
            <ac:spMk id="10" creationId="{FB5B0058-AF13-4859-B429-4EDDE2A26F7F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8:15.297" v="0"/>
          <ac:spMkLst>
            <pc:docMk/>
            <pc:sldMk cId="650317164" sldId="256"/>
            <ac:spMk id="12" creationId="{0277405F-0B4F-4418-B773-1B38814125B6}"/>
          </ac:spMkLst>
        </pc:spChg>
        <pc:picChg chg="mod ord">
          <ac:chgData name="Jadwiga Matuszewska" userId="S::u1401@spnr350.onmicrosoft.com::63764a5e-442c-471a-8baa-8a3a91d859ca" providerId="AD" clId="Web-{F67FA5E8-6582-5CF3-491A-0D70D071953C}" dt="2021-05-31T18:38:15.297" v="0"/>
          <ac:picMkLst>
            <pc:docMk/>
            <pc:sldMk cId="650317164" sldId="256"/>
            <ac:picMk id="4" creationId="{61D0B7DE-9FF4-4419-BCEF-9C9389BAB6C8}"/>
          </ac:picMkLst>
        </pc:picChg>
        <pc:picChg chg="mod">
          <ac:chgData name="Jadwiga Matuszewska" userId="S::u1401@spnr350.onmicrosoft.com::63764a5e-442c-471a-8baa-8a3a91d859ca" providerId="AD" clId="Web-{F67FA5E8-6582-5CF3-491A-0D70D071953C}" dt="2021-05-31T18:38:15.297" v="0"/>
          <ac:picMkLst>
            <pc:docMk/>
            <pc:sldMk cId="650317164" sldId="256"/>
            <ac:picMk id="5" creationId="{88BC99E0-24CF-4C21-9C89-B1561718ED65}"/>
          </ac:picMkLst>
        </pc:picChg>
      </pc:sldChg>
      <pc:sldChg chg="addSp modSp mod modTransition setBg">
        <pc:chgData name="Jadwiga Matuszewska" userId="S::u1401@spnr350.onmicrosoft.com::63764a5e-442c-471a-8baa-8a3a91d859ca" providerId="AD" clId="Web-{F67FA5E8-6582-5CF3-491A-0D70D071953C}" dt="2021-05-31T19:43:57.986" v="166" actId="20577"/>
        <pc:sldMkLst>
          <pc:docMk/>
          <pc:sldMk cId="3883376186" sldId="257"/>
        </pc:sldMkLst>
        <pc:spChg chg="mod">
          <ac:chgData name="Jadwiga Matuszewska" userId="S::u1401@spnr350.onmicrosoft.com::63764a5e-442c-471a-8baa-8a3a91d859ca" providerId="AD" clId="Web-{F67FA5E8-6582-5CF3-491A-0D70D071953C}" dt="2021-05-31T18:38:28.328" v="1"/>
          <ac:spMkLst>
            <pc:docMk/>
            <pc:sldMk cId="3883376186" sldId="257"/>
            <ac:spMk id="2" creationId="{231EF3E8-FEFA-4FC9-A254-9055BA63F8C1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9:43:57.986" v="166" actId="20577"/>
          <ac:spMkLst>
            <pc:docMk/>
            <pc:sldMk cId="3883376186" sldId="257"/>
            <ac:spMk id="3" creationId="{201E52E3-F2FD-4C56-8532-F2C58E720DE4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8:28.328" v="1"/>
          <ac:spMkLst>
            <pc:docMk/>
            <pc:sldMk cId="3883376186" sldId="257"/>
            <ac:spMk id="8" creationId="{C05CBC3C-2E5A-4839-8B9B-2E5A6ADF0F58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8:28.328" v="1"/>
          <ac:spMkLst>
            <pc:docMk/>
            <pc:sldMk cId="3883376186" sldId="257"/>
            <ac:spMk id="10" creationId="{827FF362-FC97-4BF5-949B-D4ADFA26E457}"/>
          </ac:spMkLst>
        </pc:spChg>
      </pc:sldChg>
      <pc:sldChg chg="addSp delSp modSp mod modTransition setBg">
        <pc:chgData name="Jadwiga Matuszewska" userId="S::u1401@spnr350.onmicrosoft.com::63764a5e-442c-471a-8baa-8a3a91d859ca" providerId="AD" clId="Web-{F67FA5E8-6582-5CF3-491A-0D70D071953C}" dt="2021-05-31T19:44:15.799" v="170" actId="20577"/>
        <pc:sldMkLst>
          <pc:docMk/>
          <pc:sldMk cId="925928684" sldId="258"/>
        </pc:sldMkLst>
        <pc:spChg chg="mod">
          <ac:chgData name="Jadwiga Matuszewska" userId="S::u1401@spnr350.onmicrosoft.com::63764a5e-442c-471a-8baa-8a3a91d859ca" providerId="AD" clId="Web-{F67FA5E8-6582-5CF3-491A-0D70D071953C}" dt="2021-05-31T18:39:19.251" v="8"/>
          <ac:spMkLst>
            <pc:docMk/>
            <pc:sldMk cId="925928684" sldId="258"/>
            <ac:spMk id="2" creationId="{214B447B-89CB-4B90-9C9F-D87D4BAE2EB0}"/>
          </ac:spMkLst>
        </pc:spChg>
        <pc:spChg chg="mod ord">
          <ac:chgData name="Jadwiga Matuszewska" userId="S::u1401@spnr350.onmicrosoft.com::63764a5e-442c-471a-8baa-8a3a91d859ca" providerId="AD" clId="Web-{F67FA5E8-6582-5CF3-491A-0D70D071953C}" dt="2021-05-31T19:44:15.799" v="170" actId="20577"/>
          <ac:spMkLst>
            <pc:docMk/>
            <pc:sldMk cId="925928684" sldId="258"/>
            <ac:spMk id="3" creationId="{2249E4EC-58BF-41A7-82D6-E16BAD9A59E5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39:04.126" v="5"/>
          <ac:spMkLst>
            <pc:docMk/>
            <pc:sldMk cId="925928684" sldId="258"/>
            <ac:spMk id="8" creationId="{09C509D2-0C1A-47B8-89C1-D3AB17D45256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39:19.220" v="7"/>
          <ac:spMkLst>
            <pc:docMk/>
            <pc:sldMk cId="925928684" sldId="258"/>
            <ac:spMk id="9" creationId="{AD96FDFD-4E42-4A06-B8B5-768A1DB9C2A9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9:19.251" v="8"/>
          <ac:spMkLst>
            <pc:docMk/>
            <pc:sldMk cId="925928684" sldId="258"/>
            <ac:spMk id="10" creationId="{114C78B5-EC6B-4A39-8860-705100867457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39:00.344" v="3"/>
          <ac:spMkLst>
            <pc:docMk/>
            <pc:sldMk cId="925928684" sldId="258"/>
            <ac:spMk id="11" creationId="{114C78B5-EC6B-4A39-8860-705100867457}"/>
          </ac:spMkLst>
        </pc:spChg>
        <pc:grpChg chg="add">
          <ac:chgData name="Jadwiga Matuszewska" userId="S::u1401@spnr350.onmicrosoft.com::63764a5e-442c-471a-8baa-8a3a91d859ca" providerId="AD" clId="Web-{F67FA5E8-6582-5CF3-491A-0D70D071953C}" dt="2021-05-31T18:39:19.251" v="8"/>
          <ac:grpSpMkLst>
            <pc:docMk/>
            <pc:sldMk cId="925928684" sldId="258"/>
            <ac:grpSpMk id="12" creationId="{A50943B0-FDF7-4C2C-B784-9208C945A8C3}"/>
          </ac:grpSpMkLst>
        </pc:grpChg>
        <pc:grpChg chg="add del">
          <ac:chgData name="Jadwiga Matuszewska" userId="S::u1401@spnr350.onmicrosoft.com::63764a5e-442c-471a-8baa-8a3a91d859ca" providerId="AD" clId="Web-{F67FA5E8-6582-5CF3-491A-0D70D071953C}" dt="2021-05-31T18:39:00.344" v="3"/>
          <ac:grpSpMkLst>
            <pc:docMk/>
            <pc:sldMk cId="925928684" sldId="258"/>
            <ac:grpSpMk id="13" creationId="{A50943B0-FDF7-4C2C-B784-9208C945A8C3}"/>
          </ac:grpSpMkLst>
        </pc:grpChg>
        <pc:picChg chg="mod ord">
          <ac:chgData name="Jadwiga Matuszewska" userId="S::u1401@spnr350.onmicrosoft.com::63764a5e-442c-471a-8baa-8a3a91d859ca" providerId="AD" clId="Web-{F67FA5E8-6582-5CF3-491A-0D70D071953C}" dt="2021-05-31T18:39:19.251" v="8"/>
          <ac:picMkLst>
            <pc:docMk/>
            <pc:sldMk cId="925928684" sldId="258"/>
            <ac:picMk id="4" creationId="{6477708E-C2AF-4140-8848-A8838A652208}"/>
          </ac:picMkLst>
        </pc:picChg>
        <pc:picChg chg="mod">
          <ac:chgData name="Jadwiga Matuszewska" userId="S::u1401@spnr350.onmicrosoft.com::63764a5e-442c-471a-8baa-8a3a91d859ca" providerId="AD" clId="Web-{F67FA5E8-6582-5CF3-491A-0D70D071953C}" dt="2021-05-31T18:39:19.251" v="8"/>
          <ac:picMkLst>
            <pc:docMk/>
            <pc:sldMk cId="925928684" sldId="258"/>
            <ac:picMk id="5" creationId="{BDA95676-6439-40F9-8DD3-ACA24FB35284}"/>
          </ac:picMkLst>
        </pc:picChg>
        <pc:picChg chg="mod ord">
          <ac:chgData name="Jadwiga Matuszewska" userId="S::u1401@spnr350.onmicrosoft.com::63764a5e-442c-471a-8baa-8a3a91d859ca" providerId="AD" clId="Web-{F67FA5E8-6582-5CF3-491A-0D70D071953C}" dt="2021-05-31T18:39:19.251" v="8"/>
          <ac:picMkLst>
            <pc:docMk/>
            <pc:sldMk cId="925928684" sldId="258"/>
            <ac:picMk id="6" creationId="{8E578021-F94D-43BE-AFD4-9AC4D5E949E1}"/>
          </ac:picMkLst>
        </pc:picChg>
      </pc:sldChg>
      <pc:sldChg chg="addSp modSp mod modTransition setBg setClrOvrMap">
        <pc:chgData name="Jadwiga Matuszewska" userId="S::u1401@spnr350.onmicrosoft.com::63764a5e-442c-471a-8baa-8a3a91d859ca" providerId="AD" clId="Web-{F67FA5E8-6582-5CF3-491A-0D70D071953C}" dt="2021-05-31T19:44:23.534" v="171" actId="20577"/>
        <pc:sldMkLst>
          <pc:docMk/>
          <pc:sldMk cId="560202008" sldId="259"/>
        </pc:sldMkLst>
        <pc:spChg chg="mod">
          <ac:chgData name="Jadwiga Matuszewska" userId="S::u1401@spnr350.onmicrosoft.com::63764a5e-442c-471a-8baa-8a3a91d859ca" providerId="AD" clId="Web-{F67FA5E8-6582-5CF3-491A-0D70D071953C}" dt="2021-05-31T18:39:26.110" v="9"/>
          <ac:spMkLst>
            <pc:docMk/>
            <pc:sldMk cId="560202008" sldId="259"/>
            <ac:spMk id="2" creationId="{ACF1634B-26EB-4EA3-BABE-5A263DD30DE1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9:44:23.534" v="171" actId="20577"/>
          <ac:spMkLst>
            <pc:docMk/>
            <pc:sldMk cId="560202008" sldId="259"/>
            <ac:spMk id="3" creationId="{2A4FBA90-2265-43F9-B06F-504EFB9B015C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9:26.110" v="9"/>
          <ac:spMkLst>
            <pc:docMk/>
            <pc:sldMk cId="560202008" sldId="259"/>
            <ac:spMk id="8" creationId="{EA67B5B4-3A24-436E-B663-1B2EBFF8A0CD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9:26.110" v="9"/>
          <ac:spMkLst>
            <pc:docMk/>
            <pc:sldMk cId="560202008" sldId="259"/>
            <ac:spMk id="10" creationId="{987FDF89-C993-41F4-A1B8-DBAFF16008A9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39:26.110" v="9"/>
          <ac:spMkLst>
            <pc:docMk/>
            <pc:sldMk cId="560202008" sldId="259"/>
            <ac:spMk id="12" creationId="{64E585EA-75FD-4025-8270-F66A58A15CDA}"/>
          </ac:spMkLst>
        </pc:spChg>
      </pc:sldChg>
      <pc:sldChg chg="addSp delSp modSp mod modTransition setBg">
        <pc:chgData name="Jadwiga Matuszewska" userId="S::u1401@spnr350.onmicrosoft.com::63764a5e-442c-471a-8baa-8a3a91d859ca" providerId="AD" clId="Web-{F67FA5E8-6582-5CF3-491A-0D70D071953C}" dt="2021-05-31T19:48:34.236" v="211" actId="20577"/>
        <pc:sldMkLst>
          <pc:docMk/>
          <pc:sldMk cId="2908897144" sldId="260"/>
        </pc:sldMkLst>
        <pc:spChg chg="mod">
          <ac:chgData name="Jadwiga Matuszewska" userId="S::u1401@spnr350.onmicrosoft.com::63764a5e-442c-471a-8baa-8a3a91d859ca" providerId="AD" clId="Web-{F67FA5E8-6582-5CF3-491A-0D70D071953C}" dt="2021-05-31T18:40:20.049" v="20" actId="1076"/>
          <ac:spMkLst>
            <pc:docMk/>
            <pc:sldMk cId="2908897144" sldId="260"/>
            <ac:spMk id="2" creationId="{32C106DF-3D46-4551-9C6D-3A4E475A5F20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9:48:34.236" v="211" actId="20577"/>
          <ac:spMkLst>
            <pc:docMk/>
            <pc:sldMk cId="2908897144" sldId="260"/>
            <ac:spMk id="3" creationId="{103006B9-E782-4546-B73D-05889B37CD74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0:01.283" v="12"/>
          <ac:spMkLst>
            <pc:docMk/>
            <pc:sldMk cId="2908897144" sldId="260"/>
            <ac:spMk id="6" creationId="{B95B9BA8-1D69-4796-85F5-B6D0BD52354B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0:01.267" v="11"/>
          <ac:spMkLst>
            <pc:docMk/>
            <pc:sldMk cId="2908897144" sldId="260"/>
            <ac:spMk id="9" creationId="{743AA782-23D1-4521-8CAD-47662984AA08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0:01.267" v="11"/>
          <ac:spMkLst>
            <pc:docMk/>
            <pc:sldMk cId="2908897144" sldId="260"/>
            <ac:spMk id="11" creationId="{71877DBC-BB60-40F0-AC93-2ACDBAAE60CE}"/>
          </ac:spMkLst>
        </pc:spChg>
        <pc:picChg chg="mod">
          <ac:chgData name="Jadwiga Matuszewska" userId="S::u1401@spnr350.onmicrosoft.com::63764a5e-442c-471a-8baa-8a3a91d859ca" providerId="AD" clId="Web-{F67FA5E8-6582-5CF3-491A-0D70D071953C}" dt="2021-05-31T18:40:01.283" v="12"/>
          <ac:picMkLst>
            <pc:docMk/>
            <pc:sldMk cId="2908897144" sldId="260"/>
            <ac:picMk id="4" creationId="{93E48453-DFC7-4EE7-8225-806C3112E91B}"/>
          </ac:picMkLst>
        </pc:picChg>
      </pc:sldChg>
      <pc:sldChg chg="addSp delSp modSp mod modTransition setBg setClrOvrMap">
        <pc:chgData name="Jadwiga Matuszewska" userId="S::u1401@spnr350.onmicrosoft.com::63764a5e-442c-471a-8baa-8a3a91d859ca" providerId="AD" clId="Web-{F67FA5E8-6582-5CF3-491A-0D70D071953C}" dt="2021-05-31T19:44:38.316" v="174" actId="20577"/>
        <pc:sldMkLst>
          <pc:docMk/>
          <pc:sldMk cId="570395094" sldId="261"/>
        </pc:sldMkLst>
        <pc:spChg chg="mod ord">
          <ac:chgData name="Jadwiga Matuszewska" userId="S::u1401@spnr350.onmicrosoft.com::63764a5e-442c-471a-8baa-8a3a91d859ca" providerId="AD" clId="Web-{F67FA5E8-6582-5CF3-491A-0D70D071953C}" dt="2021-05-31T18:41:11.065" v="28"/>
          <ac:spMkLst>
            <pc:docMk/>
            <pc:sldMk cId="570395094" sldId="261"/>
            <ac:spMk id="2" creationId="{2F0B856F-C679-4051-B108-66056C22F197}"/>
          </ac:spMkLst>
        </pc:spChg>
        <pc:spChg chg="mod ord">
          <ac:chgData name="Jadwiga Matuszewska" userId="S::u1401@spnr350.onmicrosoft.com::63764a5e-442c-471a-8baa-8a3a91d859ca" providerId="AD" clId="Web-{F67FA5E8-6582-5CF3-491A-0D70D071953C}" dt="2021-05-31T19:44:38.316" v="174" actId="20577"/>
          <ac:spMkLst>
            <pc:docMk/>
            <pc:sldMk cId="570395094" sldId="261"/>
            <ac:spMk id="3" creationId="{C1EEDF3A-5025-4980-8116-2600EAD11EC8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1:11.065" v="28"/>
          <ac:spMkLst>
            <pc:docMk/>
            <pc:sldMk cId="570395094" sldId="261"/>
            <ac:spMk id="11" creationId="{98BA90CC-0056-473E-80AE-8CB0EE6ACCBB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1:11.065" v="28"/>
          <ac:spMkLst>
            <pc:docMk/>
            <pc:sldMk cId="570395094" sldId="261"/>
            <ac:spMk id="13" creationId="{2396E232-7219-4009-893A-28527CADCE64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1:11.065" v="28"/>
          <ac:spMkLst>
            <pc:docMk/>
            <pc:sldMk cId="570395094" sldId="261"/>
            <ac:spMk id="18" creationId="{114C78B5-EC6B-4A39-8860-705100867457}"/>
          </ac:spMkLst>
        </pc:spChg>
        <pc:grpChg chg="add">
          <ac:chgData name="Jadwiga Matuszewska" userId="S::u1401@spnr350.onmicrosoft.com::63764a5e-442c-471a-8baa-8a3a91d859ca" providerId="AD" clId="Web-{F67FA5E8-6582-5CF3-491A-0D70D071953C}" dt="2021-05-31T18:41:11.065" v="28"/>
          <ac:grpSpMkLst>
            <pc:docMk/>
            <pc:sldMk cId="570395094" sldId="261"/>
            <ac:grpSpMk id="20" creationId="{A50943B0-FDF7-4C2C-B784-9208C945A8C3}"/>
          </ac:grpSpMkLst>
        </pc:grpChg>
        <pc:picChg chg="mod">
          <ac:chgData name="Jadwiga Matuszewska" userId="S::u1401@spnr350.onmicrosoft.com::63764a5e-442c-471a-8baa-8a3a91d859ca" providerId="AD" clId="Web-{F67FA5E8-6582-5CF3-491A-0D70D071953C}" dt="2021-05-31T18:41:11.065" v="28"/>
          <ac:picMkLst>
            <pc:docMk/>
            <pc:sldMk cId="570395094" sldId="261"/>
            <ac:picMk id="4" creationId="{C33CB5CF-504A-4F41-8728-E18E1C6F7800}"/>
          </ac:picMkLst>
        </pc:picChg>
        <pc:picChg chg="mod ord">
          <ac:chgData name="Jadwiga Matuszewska" userId="S::u1401@spnr350.onmicrosoft.com::63764a5e-442c-471a-8baa-8a3a91d859ca" providerId="AD" clId="Web-{F67FA5E8-6582-5CF3-491A-0D70D071953C}" dt="2021-05-31T18:41:11.065" v="28"/>
          <ac:picMkLst>
            <pc:docMk/>
            <pc:sldMk cId="570395094" sldId="261"/>
            <ac:picMk id="5" creationId="{8F2A544C-9FC8-402E-BF7E-3FD82E27CB8E}"/>
          </ac:picMkLst>
        </pc:picChg>
        <pc:picChg chg="mod">
          <ac:chgData name="Jadwiga Matuszewska" userId="S::u1401@spnr350.onmicrosoft.com::63764a5e-442c-471a-8baa-8a3a91d859ca" providerId="AD" clId="Web-{F67FA5E8-6582-5CF3-491A-0D70D071953C}" dt="2021-05-31T18:41:11.065" v="28"/>
          <ac:picMkLst>
            <pc:docMk/>
            <pc:sldMk cId="570395094" sldId="261"/>
            <ac:picMk id="6" creationId="{1FE02EE3-6217-4B12-BC53-5FED1C786A36}"/>
          </ac:picMkLst>
        </pc:picChg>
      </pc:sldChg>
      <pc:sldChg chg="addSp modSp mod modTransition setBg">
        <pc:chgData name="Jadwiga Matuszewska" userId="S::u1401@spnr350.onmicrosoft.com::63764a5e-442c-471a-8baa-8a3a91d859ca" providerId="AD" clId="Web-{F67FA5E8-6582-5CF3-491A-0D70D071953C}" dt="2021-05-31T19:44:45.535" v="175" actId="20577"/>
        <pc:sldMkLst>
          <pc:docMk/>
          <pc:sldMk cId="2124215688" sldId="262"/>
        </pc:sldMkLst>
        <pc:spChg chg="mod">
          <ac:chgData name="Jadwiga Matuszewska" userId="S::u1401@spnr350.onmicrosoft.com::63764a5e-442c-471a-8baa-8a3a91d859ca" providerId="AD" clId="Web-{F67FA5E8-6582-5CF3-491A-0D70D071953C}" dt="2021-05-31T18:48:05.666" v="92" actId="20577"/>
          <ac:spMkLst>
            <pc:docMk/>
            <pc:sldMk cId="2124215688" sldId="262"/>
            <ac:spMk id="2" creationId="{2307DB16-E2B1-46D3-AAD5-4B11AAF54F74}"/>
          </ac:spMkLst>
        </pc:spChg>
        <pc:spChg chg="mod ord">
          <ac:chgData name="Jadwiga Matuszewska" userId="S::u1401@spnr350.onmicrosoft.com::63764a5e-442c-471a-8baa-8a3a91d859ca" providerId="AD" clId="Web-{F67FA5E8-6582-5CF3-491A-0D70D071953C}" dt="2021-05-31T19:44:45.535" v="175" actId="20577"/>
          <ac:spMkLst>
            <pc:docMk/>
            <pc:sldMk cId="2124215688" sldId="262"/>
            <ac:spMk id="3" creationId="{A34780C5-4417-463A-AF0F-491A84E30806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1:19.768" v="29"/>
          <ac:spMkLst>
            <pc:docMk/>
            <pc:sldMk cId="2124215688" sldId="262"/>
            <ac:spMk id="9" creationId="{325166D1-1B21-4128-AC42-61745528E4D6}"/>
          </ac:spMkLst>
        </pc:spChg>
        <pc:grpChg chg="add">
          <ac:chgData name="Jadwiga Matuszewska" userId="S::u1401@spnr350.onmicrosoft.com::63764a5e-442c-471a-8baa-8a3a91d859ca" providerId="AD" clId="Web-{F67FA5E8-6582-5CF3-491A-0D70D071953C}" dt="2021-05-31T18:41:19.768" v="29"/>
          <ac:grpSpMkLst>
            <pc:docMk/>
            <pc:sldMk cId="2124215688" sldId="262"/>
            <ac:grpSpMk id="11" creationId="{E6517BAC-C80F-4065-90D8-703493E0B353}"/>
          </ac:grpSpMkLst>
        </pc:grpChg>
        <pc:picChg chg="mod">
          <ac:chgData name="Jadwiga Matuszewska" userId="S::u1401@spnr350.onmicrosoft.com::63764a5e-442c-471a-8baa-8a3a91d859ca" providerId="AD" clId="Web-{F67FA5E8-6582-5CF3-491A-0D70D071953C}" dt="2021-05-31T18:41:19.768" v="29"/>
          <ac:picMkLst>
            <pc:docMk/>
            <pc:sldMk cId="2124215688" sldId="262"/>
            <ac:picMk id="4" creationId="{0F025B73-BB9D-4DAC-B199-8792BEAB6D22}"/>
          </ac:picMkLst>
        </pc:picChg>
      </pc:sldChg>
      <pc:sldChg chg="addSp modSp mod modTransition setBg setClrOvrMap">
        <pc:chgData name="Jadwiga Matuszewska" userId="S::u1401@spnr350.onmicrosoft.com::63764a5e-442c-471a-8baa-8a3a91d859ca" providerId="AD" clId="Web-{F67FA5E8-6582-5CF3-491A-0D70D071953C}" dt="2021-05-31T19:45:15.084" v="188" actId="20577"/>
        <pc:sldMkLst>
          <pc:docMk/>
          <pc:sldMk cId="812295344" sldId="263"/>
        </pc:sldMkLst>
        <pc:spChg chg="mod">
          <ac:chgData name="Jadwiga Matuszewska" userId="S::u1401@spnr350.onmicrosoft.com::63764a5e-442c-471a-8baa-8a3a91d859ca" providerId="AD" clId="Web-{F67FA5E8-6582-5CF3-491A-0D70D071953C}" dt="2021-05-31T19:45:07.490" v="186" actId="20577"/>
          <ac:spMkLst>
            <pc:docMk/>
            <pc:sldMk cId="812295344" sldId="263"/>
            <ac:spMk id="2" creationId="{B60C38BC-FD9F-4112-AFE1-F4BF030147AE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9:45:15.084" v="188" actId="20577"/>
          <ac:spMkLst>
            <pc:docMk/>
            <pc:sldMk cId="812295344" sldId="263"/>
            <ac:spMk id="3" creationId="{8D7444B5-6B44-4D62-BC9D-C168BA821156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1:26.425" v="30"/>
          <ac:spMkLst>
            <pc:docMk/>
            <pc:sldMk cId="812295344" sldId="263"/>
            <ac:spMk id="8" creationId="{A9CB0874-88B8-43D3-B0B6-C32F790F790D}"/>
          </ac:spMkLst>
        </pc:spChg>
        <pc:grpChg chg="add">
          <ac:chgData name="Jadwiga Matuszewska" userId="S::u1401@spnr350.onmicrosoft.com::63764a5e-442c-471a-8baa-8a3a91d859ca" providerId="AD" clId="Web-{F67FA5E8-6582-5CF3-491A-0D70D071953C}" dt="2021-05-31T18:41:26.425" v="30"/>
          <ac:grpSpMkLst>
            <pc:docMk/>
            <pc:sldMk cId="812295344" sldId="263"/>
            <ac:grpSpMk id="10" creationId="{4BFD067A-52BE-40EE-B7CA-391830B9A265}"/>
          </ac:grpSpMkLst>
        </pc:grpChg>
        <pc:grpChg chg="add">
          <ac:chgData name="Jadwiga Matuszewska" userId="S::u1401@spnr350.onmicrosoft.com::63764a5e-442c-471a-8baa-8a3a91d859ca" providerId="AD" clId="Web-{F67FA5E8-6582-5CF3-491A-0D70D071953C}" dt="2021-05-31T18:41:26.425" v="30"/>
          <ac:grpSpMkLst>
            <pc:docMk/>
            <pc:sldMk cId="812295344" sldId="263"/>
            <ac:grpSpMk id="14" creationId="{C15B8CC4-8CCE-428F-AE7E-28D178984CEC}"/>
          </ac:grpSpMkLst>
        </pc:grpChg>
      </pc:sldChg>
      <pc:sldChg chg="addSp delSp modSp mod modTransition setBg">
        <pc:chgData name="Jadwiga Matuszewska" userId="S::u1401@spnr350.onmicrosoft.com::63764a5e-442c-471a-8baa-8a3a91d859ca" providerId="AD" clId="Web-{F67FA5E8-6582-5CF3-491A-0D70D071953C}" dt="2021-05-31T19:45:31.835" v="190" actId="20577"/>
        <pc:sldMkLst>
          <pc:docMk/>
          <pc:sldMk cId="3134531581" sldId="264"/>
        </pc:sldMkLst>
        <pc:spChg chg="mod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2" creationId="{E386D871-96CA-4AA8-9F14-E1A6C579C2FD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9:45:31.835" v="190" actId="20577"/>
          <ac:spMkLst>
            <pc:docMk/>
            <pc:sldMk cId="3134531581" sldId="264"/>
            <ac:spMk id="3" creationId="{5DCC30D8-1F6F-468C-B4E4-0460DC1F164A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8" creationId="{C05CBC3C-2E5A-4839-8B9B-2E5A6ADF0F58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10" creationId="{827FF362-FC97-4BF5-949B-D4ADFA26E457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15" creationId="{C7FA33FF-088D-4F16-95A2-2C64D353DEA8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17" creationId="{A376EFB1-01CF-419F-ABF1-2AF02BBFCBD1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2:38.754" v="41"/>
          <ac:spMkLst>
            <pc:docMk/>
            <pc:sldMk cId="3134531581" sldId="264"/>
            <ac:spMk id="19" creationId="{FF9DEA15-78BD-4750-AA18-B9F28A6D5AB8}"/>
          </ac:spMkLst>
        </pc:spChg>
      </pc:sldChg>
      <pc:sldChg chg="addSp delSp modSp mod modTransition setBg">
        <pc:chgData name="Jadwiga Matuszewska" userId="S::u1401@spnr350.onmicrosoft.com::63764a5e-442c-471a-8baa-8a3a91d859ca" providerId="AD" clId="Web-{F67FA5E8-6582-5CF3-491A-0D70D071953C}" dt="2021-05-31T19:45:38.413" v="192" actId="20577"/>
        <pc:sldMkLst>
          <pc:docMk/>
          <pc:sldMk cId="4174988972" sldId="265"/>
        </pc:sldMkLst>
        <pc:spChg chg="mod">
          <ac:chgData name="Jadwiga Matuszewska" userId="S::u1401@spnr350.onmicrosoft.com::63764a5e-442c-471a-8baa-8a3a91d859ca" providerId="AD" clId="Web-{F67FA5E8-6582-5CF3-491A-0D70D071953C}" dt="2021-05-31T18:42:25.520" v="40"/>
          <ac:spMkLst>
            <pc:docMk/>
            <pc:sldMk cId="4174988972" sldId="265"/>
            <ac:spMk id="2" creationId="{FD0F7000-60A8-4E7A-B7C6-0788C90CADBD}"/>
          </ac:spMkLst>
        </pc:spChg>
        <pc:spChg chg="mod ord">
          <ac:chgData name="Jadwiga Matuszewska" userId="S::u1401@spnr350.onmicrosoft.com::63764a5e-442c-471a-8baa-8a3a91d859ca" providerId="AD" clId="Web-{F67FA5E8-6582-5CF3-491A-0D70D071953C}" dt="2021-05-31T19:45:38.413" v="192" actId="20577"/>
          <ac:spMkLst>
            <pc:docMk/>
            <pc:sldMk cId="4174988972" sldId="265"/>
            <ac:spMk id="3" creationId="{CF2D1BC7-7081-4C63-B231-5BE5C2030C24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1:47.972" v="35"/>
          <ac:spMkLst>
            <pc:docMk/>
            <pc:sldMk cId="4174988972" sldId="265"/>
            <ac:spMk id="6" creationId="{743AA782-23D1-4521-8CAD-47662984AA08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1:47.972" v="35"/>
          <ac:spMkLst>
            <pc:docMk/>
            <pc:sldMk cId="4174988972" sldId="265"/>
            <ac:spMk id="7" creationId="{650D18FE-0824-4A46-B22C-A86B52E5780A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2:17.066" v="37"/>
          <ac:spMkLst>
            <pc:docMk/>
            <pc:sldMk cId="4174988972" sldId="265"/>
            <ac:spMk id="8" creationId="{D009D6D5-DAC2-4A8B-A17A-E206B9012D09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1:45.316" v="33"/>
          <ac:spMkLst>
            <pc:docMk/>
            <pc:sldMk cId="4174988972" sldId="265"/>
            <ac:spMk id="9" creationId="{73AD41DB-DF9F-49BC-85AE-6AB1840AD517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2:25.520" v="39"/>
          <ac:spMkLst>
            <pc:docMk/>
            <pc:sldMk cId="4174988972" sldId="265"/>
            <ac:spMk id="10" creationId="{743AA782-23D1-4521-8CAD-47662984AA08}"/>
          </ac:spMkLst>
        </pc:spChg>
        <pc:spChg chg="add del">
          <ac:chgData name="Jadwiga Matuszewska" userId="S::u1401@spnr350.onmicrosoft.com::63764a5e-442c-471a-8baa-8a3a91d859ca" providerId="AD" clId="Web-{F67FA5E8-6582-5CF3-491A-0D70D071953C}" dt="2021-05-31T18:42:25.520" v="39"/>
          <ac:spMkLst>
            <pc:docMk/>
            <pc:sldMk cId="4174988972" sldId="265"/>
            <ac:spMk id="12" creationId="{650D18FE-0824-4A46-B22C-A86B52E5780A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2:25.520" v="40"/>
          <ac:spMkLst>
            <pc:docMk/>
            <pc:sldMk cId="4174988972" sldId="265"/>
            <ac:spMk id="13" creationId="{23E547B5-89CF-4EC0-96DE-25771AED0799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42:25.520" v="40"/>
          <ac:spMkLst>
            <pc:docMk/>
            <pc:sldMk cId="4174988972" sldId="265"/>
            <ac:spMk id="14" creationId="{3F0B8CEB-8279-4E5E-A0CE-1FC9F71736F2}"/>
          </ac:spMkLst>
        </pc:spChg>
        <pc:grpChg chg="add del">
          <ac:chgData name="Jadwiga Matuszewska" userId="S::u1401@spnr350.onmicrosoft.com::63764a5e-442c-471a-8baa-8a3a91d859ca" providerId="AD" clId="Web-{F67FA5E8-6582-5CF3-491A-0D70D071953C}" dt="2021-05-31T18:41:45.316" v="33"/>
          <ac:grpSpMkLst>
            <pc:docMk/>
            <pc:sldMk cId="4174988972" sldId="265"/>
            <ac:grpSpMk id="11" creationId="{A4AE1828-51FD-4AD7-BCF6-9AF5C696CE5D}"/>
          </ac:grpSpMkLst>
        </pc:grpChg>
        <pc:picChg chg="mod">
          <ac:chgData name="Jadwiga Matuszewska" userId="S::u1401@spnr350.onmicrosoft.com::63764a5e-442c-471a-8baa-8a3a91d859ca" providerId="AD" clId="Web-{F67FA5E8-6582-5CF3-491A-0D70D071953C}" dt="2021-05-31T18:42:25.520" v="40"/>
          <ac:picMkLst>
            <pc:docMk/>
            <pc:sldMk cId="4174988972" sldId="265"/>
            <ac:picMk id="4" creationId="{6CC292A8-05E6-4BC4-A22F-96D0BD771E0A}"/>
          </ac:picMkLst>
        </pc:picChg>
      </pc:sldChg>
      <pc:sldChg chg="addSp modSp new mod modTransition setBg setClrOvrMap">
        <pc:chgData name="Jadwiga Matuszewska" userId="S::u1401@spnr350.onmicrosoft.com::63764a5e-442c-471a-8baa-8a3a91d859ca" providerId="AD" clId="Web-{F67FA5E8-6582-5CF3-491A-0D70D071953C}" dt="2021-05-31T19:34:50.299" v="154"/>
        <pc:sldMkLst>
          <pc:docMk/>
          <pc:sldMk cId="557757361" sldId="266"/>
        </pc:sldMkLst>
        <pc:spChg chg="mod">
          <ac:chgData name="Jadwiga Matuszewska" userId="S::u1401@spnr350.onmicrosoft.com::63764a5e-442c-471a-8baa-8a3a91d859ca" providerId="AD" clId="Web-{F67FA5E8-6582-5CF3-491A-0D70D071953C}" dt="2021-05-31T18:51:52.669" v="126" actId="20577"/>
          <ac:spMkLst>
            <pc:docMk/>
            <pc:sldMk cId="557757361" sldId="266"/>
            <ac:spMk id="2" creationId="{52E67F15-EF77-469D-8F2D-D27F6CAEECDE}"/>
          </ac:spMkLst>
        </pc:spChg>
        <pc:spChg chg="mod">
          <ac:chgData name="Jadwiga Matuszewska" userId="S::u1401@spnr350.onmicrosoft.com::63764a5e-442c-471a-8baa-8a3a91d859ca" providerId="AD" clId="Web-{F67FA5E8-6582-5CF3-491A-0D70D071953C}" dt="2021-05-31T18:55:27.923" v="144" actId="20577"/>
          <ac:spMkLst>
            <pc:docMk/>
            <pc:sldMk cId="557757361" sldId="266"/>
            <ac:spMk id="3" creationId="{415E1977-9F06-43BA-AFB0-EBFFA4F31615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51:41.732" v="116"/>
          <ac:spMkLst>
            <pc:docMk/>
            <pc:sldMk cId="557757361" sldId="266"/>
            <ac:spMk id="8" creationId="{EA67B5B4-3A24-436E-B663-1B2EBFF8A0CD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51:41.732" v="116"/>
          <ac:spMkLst>
            <pc:docMk/>
            <pc:sldMk cId="557757361" sldId="266"/>
            <ac:spMk id="10" creationId="{987FDF89-C993-41F4-A1B8-DBAFF16008A9}"/>
          </ac:spMkLst>
        </pc:spChg>
        <pc:spChg chg="add">
          <ac:chgData name="Jadwiga Matuszewska" userId="S::u1401@spnr350.onmicrosoft.com::63764a5e-442c-471a-8baa-8a3a91d859ca" providerId="AD" clId="Web-{F67FA5E8-6582-5CF3-491A-0D70D071953C}" dt="2021-05-31T18:51:41.732" v="116"/>
          <ac:spMkLst>
            <pc:docMk/>
            <pc:sldMk cId="557757361" sldId="266"/>
            <ac:spMk id="12" creationId="{64E585EA-75FD-4025-8270-F66A58A15C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pl-PL" sz="3900" dirty="0">
                <a:solidFill>
                  <a:schemeClr val="bg1"/>
                </a:solidFill>
                <a:cs typeface="Calibri Light"/>
              </a:rPr>
              <a:t>13 lat  - 13 minut</a:t>
            </a:r>
            <a:br>
              <a:rPr lang="pl-PL" sz="3900" dirty="0">
                <a:cs typeface="Calibri Light"/>
              </a:rPr>
            </a:br>
            <a:r>
              <a:rPr lang="pl-PL" sz="3900" dirty="0">
                <a:solidFill>
                  <a:schemeClr val="bg1"/>
                </a:solidFill>
                <a:cs typeface="Calibri Light"/>
              </a:rPr>
              <a:t>Romek </a:t>
            </a:r>
            <a:r>
              <a:rPr lang="pl-PL" sz="3900">
                <a:solidFill>
                  <a:schemeClr val="bg1"/>
                </a:solidFill>
                <a:cs typeface="Calibri Light"/>
              </a:rPr>
              <a:t>Strzałkowski</a:t>
            </a:r>
            <a:br>
              <a:rPr lang="pl-PL" sz="3900" dirty="0">
                <a:solidFill>
                  <a:schemeClr val="bg1"/>
                </a:solidFill>
                <a:cs typeface="Calibri Light"/>
              </a:rPr>
            </a:br>
            <a:r>
              <a:rPr lang="pl-PL" sz="3900">
                <a:solidFill>
                  <a:schemeClr val="bg1"/>
                </a:solidFill>
                <a:cs typeface="Calibri Light"/>
              </a:rPr>
              <a:t>Peter </a:t>
            </a:r>
            <a:r>
              <a:rPr lang="pl-PL" sz="3900" dirty="0">
                <a:solidFill>
                  <a:schemeClr val="bg1"/>
                </a:solidFill>
                <a:cs typeface="Calibri Light"/>
              </a:rPr>
              <a:t>Mansfeld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4505552" cy="1655762"/>
          </a:xfrm>
        </p:spPr>
        <p:txBody>
          <a:bodyPr>
            <a:normAutofit/>
          </a:bodyPr>
          <a:lstStyle/>
          <a:p>
            <a:pPr algn="l"/>
            <a:endParaRPr lang="pl-PL" sz="20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osoba, wewnątrz, czarny, pozujący&#10;&#10;Opis wygenerowany automatycznie">
            <a:extLst>
              <a:ext uri="{FF2B5EF4-FFF2-40B4-BE49-F238E27FC236}">
                <a16:creationId xmlns:a16="http://schemas.microsoft.com/office/drawing/2014/main" id="{88BC99E0-24CF-4C21-9C89-B1561718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207" y="2663211"/>
            <a:ext cx="2491316" cy="3408121"/>
          </a:xfrm>
          <a:prstGeom prst="rect">
            <a:avLst/>
          </a:prstGeom>
        </p:spPr>
      </p:pic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61D0B7DE-9FF4-4419-BCEF-9C9389BA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19" y="496673"/>
            <a:ext cx="2909123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0F7000-60A8-4E7A-B7C6-0788C90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Wspólna Pamięć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C292A8-05E6-4BC4-A22F-96D0BD771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2" r="20845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2D1BC7-7081-4C63-B231-5BE5C203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700">
                <a:ea typeface="+mn-lt"/>
                <a:cs typeface="+mn-lt"/>
              </a:rPr>
              <a:t>O  patronie uliczki przypomina odlana z  brązu tablica umieszczona na fasadzie narożnego budynku u zbiegu ul. Strzałkowskiego i ul. Mansfelda, którą Józef Petruk zaprojektował w kształcie otwartej księgi. Na jej kartach znajduje się ten sam tekst – po lewej stronie w języku węgierskim, po prawej w języku polskim: </a:t>
            </a:r>
            <a:endParaRPr lang="pl-PL" sz="1700">
              <a:cs typeface="Calibri" panose="020F0502020204030204"/>
            </a:endParaRPr>
          </a:p>
          <a:p>
            <a:pPr algn="just"/>
            <a:r>
              <a:rPr lang="pl-PL" sz="1700" i="1">
                <a:ea typeface="+mn-lt"/>
                <a:cs typeface="+mn-lt"/>
              </a:rPr>
              <a:t>„1956 jest historycznym rokiem narodów polskiego i węgierskiego. Peter Mansfeld jest bohaterem-męczennikiem młodzieży węgierskiej i polskiej. Urodzony 10 marca 1941 r., aresztowany w 1958 r., stracony 21 marca 1959 r.”</a:t>
            </a:r>
            <a:r>
              <a:rPr lang="pl-PL" sz="1700" dirty="0">
                <a:ea typeface="+mn-lt"/>
                <a:cs typeface="+mn-lt"/>
              </a:rPr>
              <a:t> </a:t>
            </a:r>
            <a:endParaRPr lang="pl-PL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4988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E67F15-EF77-469D-8F2D-D27F6CAE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  <a:cs typeface="Calibri Light" panose="020F0302020204030204"/>
              </a:rPr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5E1977-9F06-43BA-AFB0-EBFFA4F3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cs typeface="Calibri" panose="020F0502020204030204"/>
              </a:rPr>
              <a:t>Jadwiga Anna Matuszewska </a:t>
            </a:r>
          </a:p>
          <a:p>
            <a:pPr algn="ctr"/>
            <a:r>
              <a:rPr lang="pl-PL" sz="2000">
                <a:solidFill>
                  <a:srgbClr val="FFFFFF"/>
                </a:solidFill>
                <a:cs typeface="Calibri" panose="020F0502020204030204"/>
              </a:rPr>
              <a:t>7B</a:t>
            </a:r>
            <a:endParaRPr lang="pl-PL" sz="20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75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EF3E8-FEFA-4FC9-A254-9055BA63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pl-PL" sz="3000">
                <a:solidFill>
                  <a:srgbClr val="FFFFFF"/>
                </a:solidFill>
                <a:ea typeface="+mj-lt"/>
                <a:cs typeface="+mj-lt"/>
              </a:rPr>
              <a:t>"Twarz Poznańskiego Czerwca to twarz Romka Strzałkowskiego"  </a:t>
            </a:r>
            <a:endParaRPr lang="pl-PL" sz="3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E52E3-F2FD-4C56-8532-F2C58E72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2000" dirty="0">
                <a:ea typeface="+mn-lt"/>
                <a:cs typeface="+mn-lt"/>
              </a:rPr>
              <a:t>Romek Strzałkowski- uczeń Szkoły Podstawowej nr 40 w Poznaniu, był zwyczajnym chłopakiem, takim jak większość jego rówieśników. Ciekawy i wścibiający nos w </a:t>
            </a:r>
            <a:r>
              <a:rPr lang="pl-PL" sz="2000">
                <a:ea typeface="+mn-lt"/>
                <a:cs typeface="+mn-lt"/>
              </a:rPr>
              <a:t>nieswoje sprawy. To kogoś zaczepił; to </a:t>
            </a:r>
            <a:r>
              <a:rPr lang="pl-PL" sz="2000" dirty="0">
                <a:ea typeface="+mn-lt"/>
                <a:cs typeface="+mn-lt"/>
              </a:rPr>
              <a:t>pociągnął jakąś dziewczynkę za warkocz, nie zły ale żywy. </a:t>
            </a:r>
            <a:endParaRPr lang="pl-PL" sz="2000" dirty="0">
              <a:cs typeface="Calibri" panose="020F0502020204030204"/>
            </a:endParaRPr>
          </a:p>
          <a:p>
            <a:pPr algn="just"/>
            <a:r>
              <a:rPr lang="pl-PL" sz="2000" dirty="0">
                <a:ea typeface="+mn-lt"/>
                <a:cs typeface="+mn-lt"/>
              </a:rPr>
              <a:t>Jak tylko coś się zaczęło dziać na mieście to właśnie tam biegł. A jednak stał się legendą, </a:t>
            </a:r>
            <a:r>
              <a:rPr lang="pl-PL" sz="2000">
                <a:ea typeface="+mn-lt"/>
                <a:cs typeface="+mn-lt"/>
              </a:rPr>
              <a:t>mitem, utrwalonym w świadomości poznaniaków i nie </a:t>
            </a:r>
            <a:r>
              <a:rPr lang="pl-PL" sz="2000" dirty="0">
                <a:ea typeface="+mn-lt"/>
                <a:cs typeface="+mn-lt"/>
              </a:rPr>
              <a:t>tylko poznaniaków. </a:t>
            </a:r>
            <a:endParaRPr lang="pl-PL" sz="2000" dirty="0">
              <a:cs typeface="Calibri" panose="020F0502020204030204"/>
            </a:endParaRPr>
          </a:p>
          <a:p>
            <a:pPr algn="just"/>
            <a:r>
              <a:rPr lang="pl-PL" sz="2000" dirty="0">
                <a:ea typeface="+mn-lt"/>
                <a:cs typeface="+mn-lt"/>
              </a:rPr>
              <a:t>Najmłodsza śmiertelna ofiara  Poznańskiego </a:t>
            </a:r>
            <a:r>
              <a:rPr lang="pl-PL" sz="2000">
                <a:ea typeface="+mn-lt"/>
                <a:cs typeface="+mn-lt"/>
              </a:rPr>
              <a:t>Czerwca’ 56 roku.</a:t>
            </a:r>
          </a:p>
          <a:p>
            <a:pPr algn="just"/>
            <a:r>
              <a:rPr lang="pl-PL" sz="2000" dirty="0">
                <a:ea typeface="+mn-lt"/>
                <a:cs typeface="+mn-lt"/>
              </a:rPr>
              <a:t> Zastrzelony 28 czerwca 1956 </a:t>
            </a:r>
            <a:r>
              <a:rPr lang="pl-PL" sz="2000">
                <a:ea typeface="+mn-lt"/>
                <a:cs typeface="+mn-lt"/>
              </a:rPr>
              <a:t>roku. </a:t>
            </a:r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37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4B447B-89CB-4B90-9C9F-D87D4BAE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cs typeface="Calibri Light"/>
              </a:rPr>
              <a:t>Czerwiec'56 Poznań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DA95676-6439-40F9-8DD3-ACA24FB3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1" r="-3" b="15227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Obraz 4" descr="Obraz zawierający tekst, osoba, zewnętrzne, stojące&#10;&#10;Opis wygenerowany automatycznie">
            <a:extLst>
              <a:ext uri="{FF2B5EF4-FFF2-40B4-BE49-F238E27FC236}">
                <a16:creationId xmlns:a16="http://schemas.microsoft.com/office/drawing/2014/main" id="{6477708E-C2AF-4140-8848-A8838A652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8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Obraz 6" descr="Obraz zawierający zewnętrzne, budynek, osoba, tłum&#10;&#10;Opis wygenerowany automatycznie">
            <a:extLst>
              <a:ext uri="{FF2B5EF4-FFF2-40B4-BE49-F238E27FC236}">
                <a16:creationId xmlns:a16="http://schemas.microsoft.com/office/drawing/2014/main" id="{8E578021-F94D-43BE-AFD4-9AC4D5E949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10" r="26359" b="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49E4EC-58BF-41A7-82D6-E16BAD9A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16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28 czerwca 1956 roku robotnicy Zakładów Cegielskiego, wówczas Zakładów im. Stalina, podjęli strajk generalny i zorganizowali demonstrację uliczną, krwawo stłumioną przez milicję i wojsko. W śledztwie ustalono, że życie straciło wówczas 58 osób, w tym kilkanaście w wieku poniżej 18 lat.</a:t>
            </a:r>
            <a:endParaRPr lang="pl-PL" sz="1300" dirty="0">
              <a:solidFill>
                <a:srgbClr val="FFFFFF">
                  <a:alpha val="80000"/>
                </a:srgb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592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F1634B-26EB-4EA3-BABE-5A263DD3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Ostatnie chwile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4FBA90-2265-43F9-B06F-504EFB9B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W czwartek 28 czerwca 1956 r. chłopiec wyszedł z domu przy ul. Kościuszki między 8 a 9 rano. Miał kupić kilka plasterków szynki dla chorej mamy. Prawdopodobnie przyłączył się jednak do pochodu robotników, zmierzającego na plac Stalina (dziś Mickiewicza). Wraz z manifestantami znalazł się w pobliżu walk o Wojewódzki Urząd Bezpieczeństwa Publicznego przy ul. Kochanowskiego. Od godziny 11 pod gmachem trwały walki - w ciągu kilku godzin byli zabici i ranni. Demonstranci próbowali podpalić budynek butelkami z benzyną. Na odsiecz ubekom nadjechały ciężarówki z wojskiem i czołgi, ale wielu żołnierzy pozwoliło się rozbroić, a demonstranci opanowali nawet na krótko dwa czołgi.</a:t>
            </a:r>
            <a:br>
              <a:rPr lang="pl-PL" sz="1700" dirty="0">
                <a:ea typeface="+mn-lt"/>
                <a:cs typeface="+mn-lt"/>
              </a:rPr>
            </a:br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br>
              <a:rPr lang="pl-PL" sz="1700" dirty="0">
                <a:ea typeface="+mn-lt"/>
                <a:cs typeface="+mn-lt"/>
              </a:rPr>
            </a:br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Około 13:00 szturmujący budynek ludzie wytoczyli z pobliskich garaży UB przy ul. Krasińskiego beczki z benzyną. W stronę garaży poszedł też drobny chłopiec w szarej koszulce z perłowymi guzikami. Około godz. 15.45 z garaży wybiegła młoda kobieta, krzycząc: "Pomocy! Tam jest ranny chłopiec!". Kilku mężczyzn i pielęgniarki znaleźli w dyspozytorni siedzącego na krześle chłopca, opartego o kij od szczotki. Jedna z pielęgniarek odchyliła mu koszulkę, zauważyła ślad po kuli i niewielką plamę krwi. Gdy na noszach zaniesiono chłopca do znajdującego się w odległości kilkuset metrów szpitala miejskiego, lekarze stwierdzili zgon.</a:t>
            </a:r>
            <a:br>
              <a:rPr lang="pl-PL" sz="1700" dirty="0">
                <a:ea typeface="+mn-lt"/>
                <a:cs typeface="+mn-lt"/>
              </a:rPr>
            </a:br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br>
              <a:rPr lang="pl-PL" sz="1700" dirty="0">
                <a:ea typeface="+mn-lt"/>
                <a:cs typeface="+mn-lt"/>
              </a:rPr>
            </a:br>
            <a:br>
              <a:rPr lang="pl-PL" sz="1700" dirty="0">
                <a:ea typeface="+mn-lt"/>
                <a:cs typeface="+mn-lt"/>
              </a:rPr>
            </a:br>
            <a:endParaRPr lang="pl-PL" sz="170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20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C106DF-3D46-4551-9C6D-3A4E475A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35"/>
            <a:ext cx="4391025" cy="1323439"/>
          </a:xfrm>
        </p:spPr>
        <p:txBody>
          <a:bodyPr anchor="t">
            <a:normAutofit/>
          </a:bodyPr>
          <a:lstStyle/>
          <a:p>
            <a:endParaRPr lang="pl-PL" sz="400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006B9-E782-4546-B73D-05889B37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2010590"/>
            <a:ext cx="4994874" cy="357573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pl-PL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Ustalenie prawdy po 60 latach jest trudne. Prokurator </a:t>
            </a:r>
            <a:r>
              <a:rPr lang="pl-PL" sz="22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Sławeta</a:t>
            </a:r>
            <a:r>
              <a:rPr lang="pl-PL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 IPN w Poznaniu </a:t>
            </a:r>
            <a:r>
              <a:rPr lang="pl-PL" sz="22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zweryfikował kilkanaście wersji śmierci Strzałkowskiego."Z bardzo dużym </a:t>
            </a:r>
            <a:r>
              <a:rPr lang="pl-PL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prawdopodobieństwem, graniczącym z pewnością, przyjąć można, że Roman Strzałkowski postrzelony został śmiertelnie w dniu 28 czerwca 1956 r. między godzinami 12.30 a 15.30 (najprawdopodobniej około godz. 15) na terenie garaży UB, a konkretnie w budynku określanym jako ich dyspozytornia. Jak na razie nie można natomiast jednoznacznie stwierdzić, czy zginął on w wyniku celowego postrzału, czy też przypadkowo" - napisał w corocznym raporcie z postępów śledztwa w 2007 r.</a:t>
            </a:r>
            <a:br>
              <a:rPr lang="pl-PL" sz="1100" dirty="0">
                <a:ea typeface="+mn-lt"/>
                <a:cs typeface="+mn-lt"/>
              </a:rPr>
            </a:br>
            <a:r>
              <a:rPr lang="pl-PL" sz="11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br>
              <a:rPr lang="pl-PL" sz="1100" dirty="0">
                <a:ea typeface="+mn-lt"/>
                <a:cs typeface="+mn-lt"/>
              </a:rPr>
            </a:br>
            <a:endParaRPr lang="pl-PL" sz="1100">
              <a:solidFill>
                <a:srgbClr val="FFFFFF">
                  <a:alpha val="8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3E48453-DFC7-4EE7-8225-806C3112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80" y="1429488"/>
            <a:ext cx="512621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7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0B856F-C679-4051-B108-66056C22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pl-PL" sz="3700">
                <a:solidFill>
                  <a:schemeClr val="bg1"/>
                </a:solidFill>
                <a:cs typeface="Calibri Light"/>
              </a:rPr>
              <a:t>Październik '56 Budapeszt</a:t>
            </a:r>
          </a:p>
        </p:txBody>
      </p:sp>
      <p:pic>
        <p:nvPicPr>
          <p:cNvPr id="4" name="Obraz 4" descr="Obraz zawierający budynek, zewnętrzne, osoby, stare&#10;&#10;Opis wygenerowany automatycznie">
            <a:extLst>
              <a:ext uri="{FF2B5EF4-FFF2-40B4-BE49-F238E27FC236}">
                <a16:creationId xmlns:a16="http://schemas.microsoft.com/office/drawing/2014/main" id="{C33CB5CF-504A-4F41-8728-E18E1C6F7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1" r="9201" b="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Obraz 6" descr="Obraz zawierający zewnętrzne, osoba&#10;&#10;Opis wygenerowany automatycznie">
            <a:extLst>
              <a:ext uri="{FF2B5EF4-FFF2-40B4-BE49-F238E27FC236}">
                <a16:creationId xmlns:a16="http://schemas.microsoft.com/office/drawing/2014/main" id="{1FE02EE3-6217-4B12-BC53-5FED1C786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0" r="27820" b="3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Obraz 5" descr="Obraz zawierający budynek, zewnętrzne, stare, ulica&#10;&#10;Opis wygenerowany automatycznie">
            <a:extLst>
              <a:ext uri="{FF2B5EF4-FFF2-40B4-BE49-F238E27FC236}">
                <a16:creationId xmlns:a16="http://schemas.microsoft.com/office/drawing/2014/main" id="{8F2A544C-9FC8-402E-BF7E-3FD82E27CB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0" r="19469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EDF3A-5025-4980-8116-2600EAD1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7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Na Węgrzech w październiku 1956 roku wybuchło w Budapeszcie antysowieckie powstanie będące rezultatem wszechobecnego niezadowolenia społeczeństwa z życia w Węgierskiej Republice Ludowej. </a:t>
            </a:r>
            <a:endParaRPr lang="pl-PL" sz="1700">
              <a:solidFill>
                <a:srgbClr val="FFFFFF">
                  <a:alpha val="80000"/>
                </a:srgb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039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07DB16-E2B1-46D3-AAD5-4B11AAF5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  <a:cs typeface="Calibri Light"/>
              </a:rPr>
              <a:t>Peter </a:t>
            </a:r>
            <a:r>
              <a:rPr lang="pl-PL" sz="4000" dirty="0" err="1">
                <a:solidFill>
                  <a:schemeClr val="bg1"/>
                </a:solidFill>
                <a:cs typeface="Calibri Light"/>
              </a:rPr>
              <a:t>Mansefeld</a:t>
            </a:r>
            <a:endParaRPr lang="pl-PL" sz="4000" dirty="0" err="1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F025B73-BB9D-4DAC-B199-8792BEAB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338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780C5-4417-463A-AF0F-491A84E30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Peter Mansfeld. Chłopiec, który bezapelacyjnie wpisał się w historię i pamięć Węgrów jako jeden z bohaterów narodowych – ten, który nie bał się walczyć o wolność i za tę walkę zapłacił najwyższą cenę.</a:t>
            </a:r>
            <a:endParaRPr lang="pl-PL" sz="2400" dirty="0">
              <a:solidFill>
                <a:srgbClr val="FFFFFF">
                  <a:alpha val="80000"/>
                </a:srgb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4215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60C38BC-FD9F-4112-AFE1-F4BF0301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pPr algn="ctr"/>
            <a:r>
              <a:rPr lang="pl-PL" sz="4000">
                <a:cs typeface="Calibri Light"/>
              </a:rPr>
              <a:t>Stracony przez powieszenie</a:t>
            </a:r>
            <a:endParaRPr lang="pl-PL" sz="4000" dirty="0">
              <a:cs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7444B5-6B44-4D62-BC9D-C168BA82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30" y="3070719"/>
            <a:ext cx="11302248" cy="29379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Péter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Mansfeld w dniu wybuchu rewolucji miał zaledwie 15 lat. Pochodził z niezamożnej rodziny prowadzącej własny zakład fryzjerski. Kiedy wybuchła rewolucja, Mansfeld nie chciał pozostać bierny wobec rozgrywających się wydarzeń. Podjął decyzję o przyłączeniu się do powstania i wstąpił do grupy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Jánosa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Szabó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z placu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Széna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w Budapeszcie  Pełnił funkcję łącznika między placem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Széna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a zamkiem Schmidta. Transportował zdobytym przez siebie samochodem broń i ulotki, przynosił wiadomości, przywoził lekarstwa. </a:t>
            </a:r>
            <a:endParaRPr lang="pl-PL" sz="160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  <a:p>
            <a:pPr algn="just"/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Mansfeld wraz z czwórką swoich towarzyszy został aresztowany na skutek donosu rodziców jednego z kolegów. Warunki więzienne okazały się niezwykle trudne. Chłopcy byli przesłuchiwani nocami, bici, przetrzymywani w małych ciemnych celach.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Péter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zachował jednak odwagę i hart ducha. Na jednej z wizji lokalnych na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Rózsadomb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w Budzie udało mu się przechytrzyć strażników i uciec. Skok z czterometrowego wzgórza kosztował go złamaną rękę i dał tylko jeden dzień wolności, gdyż został złapany ponownie.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Péterowi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i jego kolegom podczas procesu zarzucano inicjowanie i przeprowadzanie akcji mających na celu obalenie porządku państwa, gromadzenie broni, kradzież i niszczenie mienia państwowego, ucieczkę z więzienia i uprowadzenie samochodu. Prokurator nazwał chłopców zdrajcami klasowymi i kontrrewolucjonistami. Żądał najcięższych kar. 21 listopada 1958 roku skazano Mansfelda na dożywocie, 19 marca 1959 natomiast – dziewięć dni po osiągnięciu przez chłopca pełnoletności, Sąd Ludowy Budapesztu zaostrzył karę. Wyrokiem była śmierć. </a:t>
            </a:r>
            <a:r>
              <a:rPr lang="pl-PL" sz="160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Péter</a:t>
            </a:r>
            <a:r>
              <a:rPr lang="pl-PL" sz="1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Mansfeld został stracony przez powieszenie 21 marca rano. Z powodu źle wykonanej egzekucji jego agonia trwała 13 minut. </a:t>
            </a:r>
            <a:endParaRPr lang="pl-PL" sz="1600" dirty="0">
              <a:solidFill>
                <a:schemeClr val="tx1">
                  <a:alpha val="8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229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86D871-96CA-4AA8-9F14-E1A6C579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chemeClr val="bg1"/>
                </a:solidFill>
                <a:ea typeface="+mj-lt"/>
                <a:cs typeface="+mj-lt"/>
              </a:rPr>
              <a:t>  </a:t>
            </a:r>
            <a:endParaRPr lang="pl-PL" sz="3700">
              <a:solidFill>
                <a:schemeClr val="bg1"/>
              </a:solidFill>
            </a:endParaRPr>
          </a:p>
          <a:p>
            <a:r>
              <a:rPr lang="pl-PL" sz="3700" b="1">
                <a:solidFill>
                  <a:schemeClr val="bg1"/>
                </a:solidFill>
                <a:ea typeface="+mj-lt"/>
                <a:cs typeface="+mj-lt"/>
              </a:rPr>
              <a:t>Ulica Petera Mansfelda i Ulica Romka Strzałkowskiego</a:t>
            </a:r>
            <a:r>
              <a:rPr lang="pl-PL" sz="370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l-PL" sz="370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C30D8-1F6F-468C-B4E4-0460DC1F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pl-PL" sz="2200">
                <a:ea typeface="+mn-lt"/>
                <a:cs typeface="+mn-lt"/>
              </a:rPr>
              <a:t>Ulica Romka Strzałkowskiego składała się pierwotnie z dwóch odcinków łączących się pod kątem prostym. W 1991 roku zaułek odchodzący od głównego biegu ulicy zyskał nowego patrona, Petera Mansfelda – nastoletniego bohatera powstania budapeszteńskiego 1956 roku. Oficjalny wniosek o uczczenie pamięci Petera Mansfelda, poprzez nazwanie jego imieniem jednej z poznańskich ulic, zgłoszony został w trakcie obchodów 35. rocznicy Poznańskiego Czerwca przez ambasadora Republiki Węgierskiej </a:t>
            </a:r>
            <a:r>
              <a:rPr lang="pl-PL" sz="2200" err="1">
                <a:ea typeface="+mn-lt"/>
                <a:cs typeface="+mn-lt"/>
              </a:rPr>
              <a:t>Ákosa</a:t>
            </a:r>
            <a:r>
              <a:rPr lang="pl-PL" sz="2200">
                <a:ea typeface="+mn-lt"/>
                <a:cs typeface="+mn-lt"/>
              </a:rPr>
              <a:t> </a:t>
            </a:r>
            <a:r>
              <a:rPr lang="pl-PL" sz="2200" err="1">
                <a:ea typeface="+mn-lt"/>
                <a:cs typeface="+mn-lt"/>
              </a:rPr>
              <a:t>Engelmayera</a:t>
            </a:r>
            <a:r>
              <a:rPr lang="pl-PL" sz="2200">
                <a:ea typeface="+mn-lt"/>
                <a:cs typeface="+mn-lt"/>
              </a:rPr>
              <a:t>. Dyplomata apelował o to podczas przemówienia na pl. Mickiewicza w  dniu 28  czerwca 1991 roku. Jego prośbie szybko stało się zadość i już 15 października podjęto stosowną uchwałę. </a:t>
            </a:r>
            <a:endParaRPr lang="pl-PL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453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13 lat  - 13 minut Romek Strzałkowski Peter Mansfeld</vt:lpstr>
      <vt:lpstr>"Twarz Poznańskiego Czerwca to twarz Romka Strzałkowskiego"  </vt:lpstr>
      <vt:lpstr>Czerwiec'56 Poznań</vt:lpstr>
      <vt:lpstr>Ostatnie chwile</vt:lpstr>
      <vt:lpstr>Prezentacja programu PowerPoint</vt:lpstr>
      <vt:lpstr>Październik '56 Budapeszt</vt:lpstr>
      <vt:lpstr>Peter Mansefeld</vt:lpstr>
      <vt:lpstr>Stracony przez powieszenie</vt:lpstr>
      <vt:lpstr>   Ulica Petera Mansfelda i Ulica Romka Strzałkowskiego </vt:lpstr>
      <vt:lpstr>Wspólna Pamięć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177</cp:revision>
  <dcterms:created xsi:type="dcterms:W3CDTF">2021-05-31T17:55:46Z</dcterms:created>
  <dcterms:modified xsi:type="dcterms:W3CDTF">2021-05-31T19:50:50Z</dcterms:modified>
</cp:coreProperties>
</file>